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handoutMasterIdLst>
    <p:handoutMasterId r:id="rId99"/>
  </p:handoutMasterIdLst>
  <p:sldIdLst>
    <p:sldId id="256" r:id="rId2"/>
    <p:sldId id="499" r:id="rId3"/>
    <p:sldId id="500" r:id="rId4"/>
    <p:sldId id="501" r:id="rId5"/>
    <p:sldId id="502" r:id="rId6"/>
    <p:sldId id="505" r:id="rId7"/>
    <p:sldId id="506" r:id="rId8"/>
    <p:sldId id="503" r:id="rId9"/>
    <p:sldId id="398" r:id="rId10"/>
    <p:sldId id="471" r:id="rId11"/>
    <p:sldId id="504" r:id="rId12"/>
    <p:sldId id="439" r:id="rId13"/>
    <p:sldId id="446" r:id="rId14"/>
    <p:sldId id="512" r:id="rId15"/>
    <p:sldId id="441" r:id="rId16"/>
    <p:sldId id="447" r:id="rId17"/>
    <p:sldId id="448" r:id="rId18"/>
    <p:sldId id="513" r:id="rId19"/>
    <p:sldId id="514" r:id="rId20"/>
    <p:sldId id="452" r:id="rId21"/>
    <p:sldId id="515" r:id="rId22"/>
    <p:sldId id="516" r:id="rId23"/>
    <p:sldId id="517" r:id="rId24"/>
    <p:sldId id="451" r:id="rId25"/>
    <p:sldId id="454" r:id="rId26"/>
    <p:sldId id="519" r:id="rId27"/>
    <p:sldId id="527" r:id="rId28"/>
    <p:sldId id="528" r:id="rId29"/>
    <p:sldId id="529" r:id="rId30"/>
    <p:sldId id="531" r:id="rId31"/>
    <p:sldId id="532" r:id="rId32"/>
    <p:sldId id="523" r:id="rId33"/>
    <p:sldId id="533" r:id="rId34"/>
    <p:sldId id="534" r:id="rId35"/>
    <p:sldId id="579" r:id="rId36"/>
    <p:sldId id="554" r:id="rId37"/>
    <p:sldId id="555" r:id="rId38"/>
    <p:sldId id="556" r:id="rId39"/>
    <p:sldId id="461" r:id="rId40"/>
    <p:sldId id="557" r:id="rId41"/>
    <p:sldId id="558" r:id="rId42"/>
    <p:sldId id="468" r:id="rId43"/>
    <p:sldId id="465" r:id="rId44"/>
    <p:sldId id="474" r:id="rId45"/>
    <p:sldId id="559" r:id="rId46"/>
    <p:sldId id="469" r:id="rId47"/>
    <p:sldId id="455" r:id="rId48"/>
    <p:sldId id="560" r:id="rId49"/>
    <p:sldId id="561" r:id="rId50"/>
    <p:sldId id="562" r:id="rId51"/>
    <p:sldId id="570" r:id="rId52"/>
    <p:sldId id="563" r:id="rId53"/>
    <p:sldId id="564" r:id="rId54"/>
    <p:sldId id="565" r:id="rId55"/>
    <p:sldId id="568" r:id="rId56"/>
    <p:sldId id="566" r:id="rId57"/>
    <p:sldId id="572" r:id="rId58"/>
    <p:sldId id="571" r:id="rId59"/>
    <p:sldId id="575" r:id="rId60"/>
    <p:sldId id="576" r:id="rId61"/>
    <p:sldId id="577" r:id="rId62"/>
    <p:sldId id="470" r:id="rId63"/>
    <p:sldId id="477" r:id="rId64"/>
    <p:sldId id="573" r:id="rId65"/>
    <p:sldId id="484" r:id="rId66"/>
    <p:sldId id="482" r:id="rId67"/>
    <p:sldId id="578" r:id="rId68"/>
    <p:sldId id="491" r:id="rId69"/>
    <p:sldId id="487" r:id="rId70"/>
    <p:sldId id="492" r:id="rId71"/>
    <p:sldId id="489" r:id="rId72"/>
    <p:sldId id="490" r:id="rId73"/>
    <p:sldId id="535" r:id="rId74"/>
    <p:sldId id="536" r:id="rId75"/>
    <p:sldId id="537" r:id="rId76"/>
    <p:sldId id="538" r:id="rId77"/>
    <p:sldId id="539" r:id="rId78"/>
    <p:sldId id="540" r:id="rId79"/>
    <p:sldId id="541" r:id="rId80"/>
    <p:sldId id="542" r:id="rId81"/>
    <p:sldId id="543" r:id="rId82"/>
    <p:sldId id="507" r:id="rId83"/>
    <p:sldId id="544" r:id="rId84"/>
    <p:sldId id="545" r:id="rId85"/>
    <p:sldId id="509" r:id="rId86"/>
    <p:sldId id="546" r:id="rId87"/>
    <p:sldId id="547" r:id="rId88"/>
    <p:sldId id="510" r:id="rId89"/>
    <p:sldId id="511" r:id="rId90"/>
    <p:sldId id="548" r:id="rId91"/>
    <p:sldId id="549" r:id="rId92"/>
    <p:sldId id="550" r:id="rId93"/>
    <p:sldId id="551" r:id="rId94"/>
    <p:sldId id="552" r:id="rId95"/>
    <p:sldId id="553" r:id="rId96"/>
    <p:sldId id="488" r:id="rId9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B4C7E7"/>
    <a:srgbClr val="FCD96A"/>
    <a:srgbClr val="1F4E79"/>
    <a:srgbClr val="000066"/>
    <a:srgbClr val="000000"/>
    <a:srgbClr val="FFCC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3883" autoAdjust="0"/>
  </p:normalViewPr>
  <p:slideViewPr>
    <p:cSldViewPr snapToGrid="0">
      <p:cViewPr>
        <p:scale>
          <a:sx n="130" d="100"/>
          <a:sy n="130" d="100"/>
        </p:scale>
        <p:origin x="9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C1C61856-EDAE-4ED3-A427-1DF57A0FA8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5D3D381-9A8F-428A-8A83-46413549EB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3BF94-D3CC-4099-B754-7E9C4359B32C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161645-9D6A-4742-ADF3-94B47840CA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1837C0-36EC-4560-8E49-CABA45A7E3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B8C1E-D5D5-430F-9723-A56B178339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165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60B05-FDA0-459B-B2A1-DE01469015F1}" type="datetimeFigureOut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E6E89-27D4-4F16-9718-C7E452E088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87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E1102-EC0A-4171-88AB-7D4A61854353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26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BF3E4-0C49-4BAC-9982-7E448DC5220A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5407555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6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AE53-B88B-424C-99C4-D2AD543ADB1E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5407555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94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95A99-7280-4A20-B36E-C922DEB7E0E8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33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B5D1D-0D16-4A1C-9688-5995BAEB6430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5412053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65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4154-BAB9-4110-BD2D-919324277A42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6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AE424-3BBD-45DB-BD28-7B7E68AE0FFE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86600" y="5407555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07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3A660-D7E6-47EF-99FD-000F86476CD8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5407555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7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36054-93F9-4F9A-81C8-B8972284BFC6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5407555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21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F3B19-803A-4E22-8C94-D52F23D63D6C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5407555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29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4F98-4862-4FF8-A61A-CB09DE2CF821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86600" y="5407555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87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02645-44E9-4E57-BE24-98CCFA1638F1}" type="datetime1">
              <a:rPr lang="zh-TW" altLang="en-US" smtClean="0"/>
              <a:t>2024/3/23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5407555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37E8B-9299-4714-BA56-3FC38D65EF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21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kbuddyphd/comments/12akks9/stop_doing_nlp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openai.com/auth/login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chromewebstore.google.com/detail/chatgpt-for-google/jgjaeacdkonaoafenlfkkkmbaopkbilf?hl=zh-TW&amp;utm_source=ext_sideba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chromewebstore.google.com/detail/chatgpt-%E7%B6%B2%E7%AB%99%E5%92%8C-youtube-%E5%BD%B1%E7%89%87%E6%91%98%E8%A6%81/cbgecfllfhmmnknmamkejadjmnmpfjmp?hl=zh-TW&amp;utm_source=ext_sidebar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29331AF-77B7-4850-834D-7CBE5196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46" y="1431892"/>
            <a:ext cx="8865908" cy="275655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是什麼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5374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831773F-09AB-4778-B7DA-9DEA5EC4A309}"/>
              </a:ext>
            </a:extLst>
          </p:cNvPr>
          <p:cNvGrpSpPr/>
          <p:nvPr/>
        </p:nvGrpSpPr>
        <p:grpSpPr>
          <a:xfrm>
            <a:off x="628650" y="917557"/>
            <a:ext cx="7886700" cy="4493172"/>
            <a:chOff x="628650" y="917557"/>
            <a:chExt cx="7886700" cy="449317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086D994-74AF-4B4E-B004-730942A82DB8}"/>
                </a:ext>
              </a:extLst>
            </p:cNvPr>
            <p:cNvSpPr/>
            <p:nvPr/>
          </p:nvSpPr>
          <p:spPr>
            <a:xfrm>
              <a:off x="628650" y="917557"/>
              <a:ext cx="7886700" cy="4493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050" name="Picture 2" descr="PADORU PADORU - 巴哈姆特">
              <a:extLst>
                <a:ext uri="{FF2B5EF4-FFF2-40B4-BE49-F238E27FC236}">
                  <a16:creationId xmlns:a16="http://schemas.microsoft.com/office/drawing/2014/main" id="{AF57A537-9006-4AF9-8AF5-8F92E4109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65" y="3517439"/>
              <a:ext cx="1982062" cy="1778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upload.wikimedia.org/wikipedia/commons/thumb/1/12/Nero_Glyptothek_Munich_321.jpg/220px-Nero_Glyptothek_Munich_321.jpg">
              <a:extLst>
                <a:ext uri="{FF2B5EF4-FFF2-40B4-BE49-F238E27FC236}">
                  <a16:creationId xmlns:a16="http://schemas.microsoft.com/office/drawing/2014/main" id="{C33C14DA-F09E-4041-9BDB-957B8C3D8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751" y="1308079"/>
              <a:ext cx="1422395" cy="1933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58FA12C5-468D-43C4-9CE9-5983C0A3EE0B}"/>
                </a:ext>
              </a:extLst>
            </p:cNvPr>
            <p:cNvSpPr txBox="1"/>
            <p:nvPr/>
          </p:nvSpPr>
          <p:spPr>
            <a:xfrm>
              <a:off x="2313146" y="243430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這是尼祿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042676D-FCAA-4D13-9624-E21A45363BFF}"/>
                </a:ext>
              </a:extLst>
            </p:cNvPr>
            <p:cNvSpPr txBox="1"/>
            <p:nvPr/>
          </p:nvSpPr>
          <p:spPr>
            <a:xfrm>
              <a:off x="2313146" y="4588751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這也是尼祿</a:t>
              </a:r>
            </a:p>
          </p:txBody>
        </p:sp>
        <p:pic>
          <p:nvPicPr>
            <p:cNvPr id="2054" name="Picture 6" descr="140326(1) – 第一批艦娘「吹雪、赤城、加賀」造型出爐、動畫版《艦隊これくしょん～艦これ～》今年放送！【8/4更新】 – CCSX Makes  ACG NEWS 支店">
              <a:extLst>
                <a:ext uri="{FF2B5EF4-FFF2-40B4-BE49-F238E27FC236}">
                  <a16:creationId xmlns:a16="http://schemas.microsoft.com/office/drawing/2014/main" id="{85B30A9E-44B0-4954-9FB7-33249E7CD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23" t="6915" r="49736" b="46338"/>
            <a:stretch/>
          </p:blipFill>
          <p:spPr bwMode="auto">
            <a:xfrm>
              <a:off x="5763538" y="3155105"/>
              <a:ext cx="2489711" cy="1875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0341D77-9606-428B-A9C6-EA7786FDD418}"/>
                </a:ext>
              </a:extLst>
            </p:cNvPr>
            <p:cNvSpPr txBox="1"/>
            <p:nvPr/>
          </p:nvSpPr>
          <p:spPr>
            <a:xfrm>
              <a:off x="3753230" y="3462488"/>
              <a:ext cx="2082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這也是加賀號護衛艦 </a:t>
              </a:r>
            </a:p>
          </p:txBody>
        </p:sp>
        <p:pic>
          <p:nvPicPr>
            <p:cNvPr id="2056" name="Picture 8" descr="加賀號」航空母艦化改造後首次海試畫面曝光- 自由軍武頻道">
              <a:extLst>
                <a:ext uri="{FF2B5EF4-FFF2-40B4-BE49-F238E27FC236}">
                  <a16:creationId xmlns:a16="http://schemas.microsoft.com/office/drawing/2014/main" id="{E3F0F0CF-C228-4723-8136-EE50DCA19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851" y="1126150"/>
              <a:ext cx="2417398" cy="1332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D36B2A6-24E1-4CDA-8BC9-E9EF7B43656C}"/>
                </a:ext>
              </a:extLst>
            </p:cNvPr>
            <p:cNvSpPr txBox="1"/>
            <p:nvPr/>
          </p:nvSpPr>
          <p:spPr>
            <a:xfrm>
              <a:off x="3937397" y="1308079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這是加賀號護衛艦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57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929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146" name="Picture 2" descr="CDN media">
            <a:extLst>
              <a:ext uri="{FF2B5EF4-FFF2-40B4-BE49-F238E27FC236}">
                <a16:creationId xmlns:a16="http://schemas.microsoft.com/office/drawing/2014/main" id="{FB6108B6-4D73-4C5B-82D5-7E7A330A1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42" y="816630"/>
            <a:ext cx="4461116" cy="44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A77B577-D5FD-44B2-914A-EEAAA4D90781}"/>
              </a:ext>
            </a:extLst>
          </p:cNvPr>
          <p:cNvSpPr txBox="1"/>
          <p:nvPr/>
        </p:nvSpPr>
        <p:spPr>
          <a:xfrm>
            <a:off x="837580" y="5298186"/>
            <a:ext cx="7468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https://www.reddit.com/r/okbuddyphd/comments/12akks9/stop_doing_nlp/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8808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C4C11E-EF5D-440D-98F4-B9B146D83D35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自然語言處理：讓電腦能夠理解、處理自然語言，並做一些我們希望他做的事情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Ex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：生成一段文字、翻譯、摘要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問題來了，電腦怎麼理解？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分成兩部分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斷詞，理解詞意 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分析句子，理解語法、語意</a:t>
            </a:r>
            <a:endParaRPr lang="en-US" altLang="zh-TW" sz="1600" b="1" baseline="-25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baseline="-25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13</a:t>
            </a:fld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01666FC-89CF-44FB-96F2-31B64AD1AAB9}"/>
              </a:ext>
            </a:extLst>
          </p:cNvPr>
          <p:cNvGrpSpPr/>
          <p:nvPr/>
        </p:nvGrpSpPr>
        <p:grpSpPr>
          <a:xfrm>
            <a:off x="5112185" y="1608122"/>
            <a:ext cx="3948830" cy="3466001"/>
            <a:chOff x="5112185" y="1849902"/>
            <a:chExt cx="3948830" cy="3466001"/>
          </a:xfrm>
        </p:grpSpPr>
        <p:pic>
          <p:nvPicPr>
            <p:cNvPr id="1028" name="Picture 4" descr="No - Yes Meme Generator - Imgflip">
              <a:extLst>
                <a:ext uri="{FF2B5EF4-FFF2-40B4-BE49-F238E27FC236}">
                  <a16:creationId xmlns:a16="http://schemas.microsoft.com/office/drawing/2014/main" id="{E62E67A1-A21C-4281-8D73-408B286C9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2185" y="2158680"/>
              <a:ext cx="3948830" cy="315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0FEE2FE-317A-4883-A2C6-9D7B5AE67DD9}"/>
                </a:ext>
              </a:extLst>
            </p:cNvPr>
            <p:cNvSpPr txBox="1"/>
            <p:nvPr/>
          </p:nvSpPr>
          <p:spPr>
            <a:xfrm>
              <a:off x="5112185" y="1849902"/>
              <a:ext cx="39488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工程師日常工作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B6EF382-090D-4CA9-9B0C-9BB36BEC3601}"/>
                </a:ext>
              </a:extLst>
            </p:cNvPr>
            <p:cNvSpPr txBox="1"/>
            <p:nvPr/>
          </p:nvSpPr>
          <p:spPr>
            <a:xfrm>
              <a:off x="6717323" y="2495090"/>
              <a:ext cx="21945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寫很厲害的程式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超會算數學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對數字超敏感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93C856D-E06C-428C-8CBF-88006F9261C3}"/>
                </a:ext>
              </a:extLst>
            </p:cNvPr>
            <p:cNvSpPr txBox="1"/>
            <p:nvPr/>
          </p:nvSpPr>
          <p:spPr>
            <a:xfrm>
              <a:off x="6687802" y="3978321"/>
              <a:ext cx="228738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這個字串怎麼讀進去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Debug! Debug!</a:t>
              </a:r>
            </a:p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我的指標又跑出去了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6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自然語言處理歷史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C4C11E-EF5D-440D-98F4-B9B146D83D35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為什麼想做自然語言處理？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圖靈測試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2">
              <a:lnSpc>
                <a:spcPct val="150000"/>
              </a:lnSpc>
            </a:pPr>
            <a:r>
              <a:rPr lang="zh-TW" altLang="en-US" sz="13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兩個懸問</a:t>
            </a:r>
            <a:endParaRPr lang="en-US" altLang="zh-TW" sz="13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3">
              <a:lnSpc>
                <a:spcPct val="150000"/>
              </a:lnSpc>
            </a:pPr>
            <a:r>
              <a:rPr lang="zh-TW" altLang="en-US" sz="115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甚麼東西是有智慧的</a:t>
            </a:r>
            <a:r>
              <a:rPr lang="en-US" altLang="zh-TW" sz="115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</a:p>
          <a:p>
            <a:pPr lvl="3">
              <a:lnSpc>
                <a:spcPct val="150000"/>
              </a:lnSpc>
            </a:pPr>
            <a:r>
              <a:rPr lang="zh-TW" altLang="en-US" sz="115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如何分辨人類與電腦？</a:t>
            </a:r>
            <a:endParaRPr lang="en-US" altLang="zh-TW" sz="115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反向圖靈測試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200" b="1" baseline="-25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4B3479B-ECBE-48B3-9E66-FF69CBA870AD}"/>
              </a:ext>
            </a:extLst>
          </p:cNvPr>
          <p:cNvGrpSpPr/>
          <p:nvPr/>
        </p:nvGrpSpPr>
        <p:grpSpPr>
          <a:xfrm>
            <a:off x="5195170" y="1501890"/>
            <a:ext cx="3948830" cy="3466001"/>
            <a:chOff x="5112185" y="1849902"/>
            <a:chExt cx="3948830" cy="3466001"/>
          </a:xfrm>
        </p:grpSpPr>
        <p:pic>
          <p:nvPicPr>
            <p:cNvPr id="10" name="Picture 4" descr="No - Yes Meme Generator - Imgflip">
              <a:extLst>
                <a:ext uri="{FF2B5EF4-FFF2-40B4-BE49-F238E27FC236}">
                  <a16:creationId xmlns:a16="http://schemas.microsoft.com/office/drawing/2014/main" id="{6D74D4FC-88AB-478C-A779-12E60763A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2185" y="2158680"/>
              <a:ext cx="3948830" cy="3157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7F8AB8F-034C-4029-9AEF-4B3452313C2E}"/>
                </a:ext>
              </a:extLst>
            </p:cNvPr>
            <p:cNvSpPr txBox="1"/>
            <p:nvPr/>
          </p:nvSpPr>
          <p:spPr>
            <a:xfrm>
              <a:off x="5112185" y="1849902"/>
              <a:ext cx="394883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請你證明你是人類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FE7350-409B-43EE-A626-F6080D3ABA34}"/>
                </a:ext>
              </a:extLst>
            </p:cNvPr>
            <p:cNvSpPr txBox="1"/>
            <p:nvPr/>
          </p:nvSpPr>
          <p:spPr>
            <a:xfrm>
              <a:off x="6734214" y="2722998"/>
              <a:ext cx="2194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我有情感、愛、與關懷人的能力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1CEEAF1-1B73-4C25-B2D3-A6964B84AB6E}"/>
                </a:ext>
              </a:extLst>
            </p:cNvPr>
            <p:cNvSpPr txBox="1"/>
            <p:nvPr/>
          </p:nvSpPr>
          <p:spPr>
            <a:xfrm>
              <a:off x="6687801" y="4168234"/>
              <a:ext cx="2287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請你點出以下那些圖片裡面有公車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Picture 2" descr="Google reCAPTCHA">
            <a:extLst>
              <a:ext uri="{FF2B5EF4-FFF2-40B4-BE49-F238E27FC236}">
                <a16:creationId xmlns:a16="http://schemas.microsoft.com/office/drawing/2014/main" id="{68B1277E-AA5F-4AC2-9268-69A13A05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16" y="3309052"/>
            <a:ext cx="3538025" cy="17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圖靈測試">
            <a:extLst>
              <a:ext uri="{FF2B5EF4-FFF2-40B4-BE49-F238E27FC236}">
                <a16:creationId xmlns:a16="http://schemas.microsoft.com/office/drawing/2014/main" id="{1BB792F2-8BA2-49B0-9625-9D478B10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472" y="1588054"/>
            <a:ext cx="1198005" cy="126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04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自然語言處理歷史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C4C11E-EF5D-440D-98F4-B9B146D83D35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為什麼想做自然語言處理？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語言不通</a:t>
            </a:r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：</a:t>
            </a:r>
            <a:r>
              <a:rPr lang="zh-TW" altLang="en-US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機器翻譯</a:t>
            </a:r>
            <a:endParaRPr lang="en-US" altLang="zh-TW" sz="1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懶惰：文本摘要、文章生成</a:t>
            </a:r>
            <a:r>
              <a:rPr lang="en-US" altLang="zh-TW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......</a:t>
            </a:r>
            <a:r>
              <a:rPr lang="en-US" altLang="zh-TW" sz="1800" b="1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etc</a:t>
            </a:r>
            <a:endParaRPr lang="en-US" altLang="zh-TW" sz="1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200" b="1" baseline="-250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16BD742-6BBD-46F9-8135-EF636D1E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84" y="1628644"/>
            <a:ext cx="4025046" cy="24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4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自然語言處理歷史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2052" name="Picture 4" descr="https://research.sinica.edu.tw/wp-content/uploads/2018/07/ma-natural-language-processing-03-e1530520145208.jpg">
            <a:extLst>
              <a:ext uri="{FF2B5EF4-FFF2-40B4-BE49-F238E27FC236}">
                <a16:creationId xmlns:a16="http://schemas.microsoft.com/office/drawing/2014/main" id="{EF52B0BE-3933-4ABC-B8BB-1CE075217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40" y="1325092"/>
            <a:ext cx="5509720" cy="35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3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122" name="Picture 2" descr="20張超好笑【自然語言處理】梗圖！快來看看網友們的搞笑創作！">
            <a:extLst>
              <a:ext uri="{FF2B5EF4-FFF2-40B4-BE49-F238E27FC236}">
                <a16:creationId xmlns:a16="http://schemas.microsoft.com/office/drawing/2014/main" id="{9EC729D2-D924-47B8-A604-6028AC911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08" y="1038946"/>
            <a:ext cx="4371783" cy="437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450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861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188086"/>
            <a:ext cx="65822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5939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188086"/>
            <a:ext cx="65822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LLM?</a:t>
            </a:r>
          </a:p>
          <a:p>
            <a:pPr algn="ctr"/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Large Language Model</a:t>
            </a:r>
          </a:p>
        </p:txBody>
      </p:sp>
      <p:pic>
        <p:nvPicPr>
          <p:cNvPr id="4" name="Picture 2" descr="劇情放大鏡】哆啦A 夢的翻譯蒟蒻翻譯過多少種語言了？ – 電影神搜">
            <a:extLst>
              <a:ext uri="{FF2B5EF4-FFF2-40B4-BE49-F238E27FC236}">
                <a16:creationId xmlns:a16="http://schemas.microsoft.com/office/drawing/2014/main" id="{11D1905B-FFE4-4880-9738-CB670C9F0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85762"/>
            <a:ext cx="714375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0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20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43E2BF1-6F88-43E6-8F70-65F6899CB0DD}"/>
              </a:ext>
            </a:extLst>
          </p:cNvPr>
          <p:cNvGrpSpPr/>
          <p:nvPr/>
        </p:nvGrpSpPr>
        <p:grpSpPr>
          <a:xfrm>
            <a:off x="5180760" y="1121856"/>
            <a:ext cx="3755861" cy="3776087"/>
            <a:chOff x="2694069" y="1816483"/>
            <a:chExt cx="3755861" cy="3776087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69EC2FF4-FD95-45D8-B026-1361541DBD60}"/>
                </a:ext>
              </a:extLst>
            </p:cNvPr>
            <p:cNvSpPr/>
            <p:nvPr/>
          </p:nvSpPr>
          <p:spPr>
            <a:xfrm>
              <a:off x="2694069" y="1816483"/>
              <a:ext cx="3755861" cy="375257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5CCD092-31F3-43D7-8236-093650EEE387}"/>
                </a:ext>
              </a:extLst>
            </p:cNvPr>
            <p:cNvSpPr/>
            <p:nvPr/>
          </p:nvSpPr>
          <p:spPr>
            <a:xfrm>
              <a:off x="3015602" y="2479774"/>
              <a:ext cx="3112796" cy="311279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CF144A3-5457-4144-9401-4502972BEC93}"/>
                </a:ext>
              </a:extLst>
            </p:cNvPr>
            <p:cNvSpPr/>
            <p:nvPr/>
          </p:nvSpPr>
          <p:spPr>
            <a:xfrm>
              <a:off x="3544944" y="3471333"/>
              <a:ext cx="2054112" cy="212123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4A036A4-1B98-4CC3-A72B-4EADEF0A6A23}"/>
                </a:ext>
              </a:extLst>
            </p:cNvPr>
            <p:cNvSpPr txBox="1"/>
            <p:nvPr/>
          </p:nvSpPr>
          <p:spPr>
            <a:xfrm>
              <a:off x="4068642" y="200244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light"/>
                </a:rPr>
                <a:t>人工智慧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A98701B-21B1-4C98-BB59-FF32D5E07590}"/>
                </a:ext>
              </a:extLst>
            </p:cNvPr>
            <p:cNvSpPr txBox="1"/>
            <p:nvPr/>
          </p:nvSpPr>
          <p:spPr>
            <a:xfrm>
              <a:off x="4068642" y="291364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light"/>
                </a:rPr>
                <a:t>機器學習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56FA147-C9B1-4EAF-86BE-CF162199EFAE}"/>
                </a:ext>
              </a:extLst>
            </p:cNvPr>
            <p:cNvSpPr txBox="1"/>
            <p:nvPr/>
          </p:nvSpPr>
          <p:spPr>
            <a:xfrm>
              <a:off x="4068643" y="42967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light"/>
                </a:rPr>
                <a:t>深度學習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44C7B6C-ADD4-4712-8876-2A32D9A399C2}"/>
              </a:ext>
            </a:extLst>
          </p:cNvPr>
          <p:cNvGrpSpPr/>
          <p:nvPr/>
        </p:nvGrpSpPr>
        <p:grpSpPr>
          <a:xfrm>
            <a:off x="106861" y="1303867"/>
            <a:ext cx="4730114" cy="3412067"/>
            <a:chOff x="214419" y="1312333"/>
            <a:chExt cx="4730114" cy="341206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2E42FCC-00F5-4E7B-A684-2813315C8AA1}"/>
                </a:ext>
              </a:extLst>
            </p:cNvPr>
            <p:cNvSpPr/>
            <p:nvPr/>
          </p:nvSpPr>
          <p:spPr>
            <a:xfrm>
              <a:off x="214419" y="1312333"/>
              <a:ext cx="4730114" cy="3412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0" name="Picture 2" descr="Swole Doge vs. Cheems | Know Your Meme">
              <a:extLst>
                <a:ext uri="{FF2B5EF4-FFF2-40B4-BE49-F238E27FC236}">
                  <a16:creationId xmlns:a16="http://schemas.microsoft.com/office/drawing/2014/main" id="{4AA8A1E3-9927-4973-8E70-EDE28933E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37" y="1720892"/>
              <a:ext cx="4278489" cy="2406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28C2931-8B23-4A68-8316-ADE9110CD15A}"/>
                </a:ext>
              </a:extLst>
            </p:cNvPr>
            <p:cNvSpPr txBox="1"/>
            <p:nvPr/>
          </p:nvSpPr>
          <p:spPr>
            <a:xfrm>
              <a:off x="1143000" y="1551886"/>
              <a:ext cx="14574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light"/>
                </a:rPr>
                <a:t>文學作品裡的</a:t>
              </a:r>
              <a:r>
                <a:rPr lang="en-US" altLang="zh-TW" sz="1400" b="1" dirty="0">
                  <a:latin typeface="微軟正黑體light"/>
                </a:rPr>
                <a:t>AI</a:t>
              </a:r>
              <a:endParaRPr lang="zh-TW" altLang="en-US" sz="1400" b="1" dirty="0">
                <a:latin typeface="微軟正黑體light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580A2F7-A234-48A5-A7AB-382CC5E72857}"/>
                </a:ext>
              </a:extLst>
            </p:cNvPr>
            <p:cNvSpPr txBox="1"/>
            <p:nvPr/>
          </p:nvSpPr>
          <p:spPr>
            <a:xfrm>
              <a:off x="2954872" y="2478198"/>
              <a:ext cx="109837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light"/>
                </a:rPr>
                <a:t>現實裡的</a:t>
              </a:r>
              <a:r>
                <a:rPr lang="en-US" altLang="zh-TW" sz="1400" b="1" dirty="0">
                  <a:latin typeface="微軟正黑體light"/>
                </a:rPr>
                <a:t>AI</a:t>
              </a:r>
              <a:endParaRPr lang="zh-TW" altLang="en-US" sz="1400" b="1" dirty="0">
                <a:latin typeface="微軟正黑體light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8A3C02F-59D2-454F-85C3-CA6CC8FC3EE4}"/>
                </a:ext>
              </a:extLst>
            </p:cNvPr>
            <p:cNvSpPr txBox="1"/>
            <p:nvPr/>
          </p:nvSpPr>
          <p:spPr>
            <a:xfrm>
              <a:off x="1240783" y="3865932"/>
              <a:ext cx="126188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light"/>
                </a:rPr>
                <a:t>我會摧毀人類</a:t>
              </a:r>
              <a:endParaRPr lang="en-US" altLang="zh-TW" sz="1400" b="1" dirty="0">
                <a:latin typeface="微軟正黑體light"/>
              </a:endParaRPr>
            </a:p>
            <a:p>
              <a:r>
                <a:rPr lang="zh-TW" altLang="en-US" sz="1400" b="1" dirty="0">
                  <a:latin typeface="微軟正黑體light"/>
                </a:rPr>
                <a:t>我會拯救世界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B8497CA-159D-443B-BBD4-400B21F5CC05}"/>
                </a:ext>
              </a:extLst>
            </p:cNvPr>
            <p:cNvSpPr txBox="1"/>
            <p:nvPr/>
          </p:nvSpPr>
          <p:spPr>
            <a:xfrm>
              <a:off x="2982443" y="3911840"/>
              <a:ext cx="126188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light"/>
                </a:rPr>
                <a:t>我太會下圍棋</a:t>
              </a:r>
              <a:endParaRPr lang="en-US" altLang="zh-TW" sz="1400" b="1" dirty="0">
                <a:latin typeface="微軟正黑體light"/>
              </a:endParaRPr>
            </a:p>
            <a:p>
              <a:r>
                <a:rPr lang="zh-TW" altLang="en-US" sz="1400" b="1" dirty="0">
                  <a:latin typeface="微軟正黑體light"/>
                </a:rPr>
                <a:t>被停止開發ㄌ</a:t>
              </a:r>
              <a:endParaRPr lang="en-US" altLang="zh-TW" sz="1400" b="1" dirty="0">
                <a:latin typeface="微軟正黑體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603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217A26A-7963-491E-A55E-B2EE9FE30F3D}"/>
              </a:ext>
            </a:extLst>
          </p:cNvPr>
          <p:cNvGrpSpPr/>
          <p:nvPr/>
        </p:nvGrpSpPr>
        <p:grpSpPr>
          <a:xfrm>
            <a:off x="5113867" y="1875535"/>
            <a:ext cx="3554764" cy="2417762"/>
            <a:chOff x="5113867" y="1875535"/>
            <a:chExt cx="3554764" cy="2417762"/>
          </a:xfrm>
        </p:grpSpPr>
        <p:pic>
          <p:nvPicPr>
            <p:cNvPr id="1026" name="Picture 2" descr="巴斯光年開導胡迪- 梗圖產生器（懶人模式）">
              <a:extLst>
                <a:ext uri="{FF2B5EF4-FFF2-40B4-BE49-F238E27FC236}">
                  <a16:creationId xmlns:a16="http://schemas.microsoft.com/office/drawing/2014/main" id="{A20E26BC-4305-45A0-B3EB-354654C2C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867" y="1875535"/>
              <a:ext cx="3554764" cy="2417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46D6AD8-FB70-45E4-BC2A-C5A8EF6AB521}"/>
                </a:ext>
              </a:extLst>
            </p:cNvPr>
            <p:cNvSpPr txBox="1"/>
            <p:nvPr/>
          </p:nvSpPr>
          <p:spPr>
            <a:xfrm>
              <a:off x="6583898" y="2112602"/>
              <a:ext cx="10054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light"/>
                </a:rPr>
                <a:t>機器學習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7251A04-4BF4-4D41-AF6E-10D971E84543}"/>
                </a:ext>
              </a:extLst>
            </p:cNvPr>
            <p:cNvSpPr txBox="1"/>
            <p:nvPr/>
          </p:nvSpPr>
          <p:spPr>
            <a:xfrm>
              <a:off x="6173528" y="3814403"/>
              <a:ext cx="182614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light"/>
                </a:rPr>
                <a:t>數學到處都是數學</a:t>
              </a:r>
            </a:p>
          </p:txBody>
        </p:sp>
      </p:grpSp>
      <p:sp>
        <p:nvSpPr>
          <p:cNvPr id="17" name="橢圓 16">
            <a:extLst>
              <a:ext uri="{FF2B5EF4-FFF2-40B4-BE49-F238E27FC236}">
                <a16:creationId xmlns:a16="http://schemas.microsoft.com/office/drawing/2014/main" id="{A5FE1DF7-1A91-4AFC-AC7E-6E833E99FE34}"/>
              </a:ext>
            </a:extLst>
          </p:cNvPr>
          <p:cNvSpPr/>
          <p:nvPr/>
        </p:nvSpPr>
        <p:spPr>
          <a:xfrm>
            <a:off x="475369" y="2072819"/>
            <a:ext cx="1769533" cy="17695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微軟正黑體light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258FB9D6-6730-43B1-A2BF-8F7603B0DD33}"/>
              </a:ext>
            </a:extLst>
          </p:cNvPr>
          <p:cNvSpPr/>
          <p:nvPr/>
        </p:nvSpPr>
        <p:spPr>
          <a:xfrm>
            <a:off x="2683933" y="2044870"/>
            <a:ext cx="1769533" cy="176953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微軟正黑體ligh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9E52A6-9DF3-4266-920B-26B979B9C3DB}"/>
              </a:ext>
            </a:extLst>
          </p:cNvPr>
          <p:cNvSpPr txBox="1"/>
          <p:nvPr/>
        </p:nvSpPr>
        <p:spPr>
          <a:xfrm>
            <a:off x="845628" y="278830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light"/>
              </a:rPr>
              <a:t>數值方法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55D8FC-D02F-43E9-8E2F-89EFAC5B02AD}"/>
              </a:ext>
            </a:extLst>
          </p:cNvPr>
          <p:cNvSpPr txBox="1"/>
          <p:nvPr/>
        </p:nvSpPr>
        <p:spPr>
          <a:xfrm>
            <a:off x="3065997" y="277381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微軟正黑體light"/>
              </a:rPr>
              <a:t>深度學習</a:t>
            </a:r>
          </a:p>
        </p:txBody>
      </p:sp>
    </p:spTree>
    <p:extLst>
      <p:ext uri="{BB962C8B-B14F-4D97-AF65-F5344CB8AC3E}">
        <p14:creationId xmlns:p14="http://schemas.microsoft.com/office/powerpoint/2010/main" val="1662751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數值方法機器學習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98AE05-48EF-4CDB-8655-33A5B39B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17" y="1274138"/>
            <a:ext cx="5125165" cy="13717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DF90512-AC1A-4984-8A05-535EC5FE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93" y="2534912"/>
            <a:ext cx="5515745" cy="9716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16C7D8-94E3-49E3-9244-80BB9AFDD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2" y="3678314"/>
            <a:ext cx="7640116" cy="7811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139C1F3-2F94-47AA-9BF1-79CD1AA07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975" y="601943"/>
            <a:ext cx="5125165" cy="336819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EC68923-BE48-435C-86F6-D77D95D9B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248" y="4248231"/>
            <a:ext cx="575390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1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數值方法機器學習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3074" name="Picture 2" descr="20張超好笑【人工智慧】梗圖！快來看看網友們的搞笑創作！">
            <a:extLst>
              <a:ext uri="{FF2B5EF4-FFF2-40B4-BE49-F238E27FC236}">
                <a16:creationId xmlns:a16="http://schemas.microsoft.com/office/drawing/2014/main" id="{C90C502C-2E8A-4CFE-9F6D-2D7C54079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933" y="1016000"/>
            <a:ext cx="4284133" cy="42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030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B989CBB-2FF7-42B9-9BF1-050814865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23" y="948603"/>
            <a:ext cx="3224063" cy="22139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BDE68C0-BA54-48AC-A047-F9EDAD2D6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553" y="1563249"/>
            <a:ext cx="5199745" cy="20271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01B649-6EC8-49E1-8663-50837D906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4" y="2753990"/>
            <a:ext cx="3895096" cy="21987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666B4E-1876-4557-B7E5-7A3442DE0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264" y="2038498"/>
            <a:ext cx="4378703" cy="27426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15998B-5288-47A5-BCF3-BFF7FE949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299" y="646753"/>
            <a:ext cx="4716379" cy="21072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E5E01B-D059-429A-A7E7-F76D6CEA8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634" y="3732335"/>
            <a:ext cx="6189044" cy="15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1026" name="Picture 2" descr="深度學習我的模型我什麼都不會...">
            <a:extLst>
              <a:ext uri="{FF2B5EF4-FFF2-40B4-BE49-F238E27FC236}">
                <a16:creationId xmlns:a16="http://schemas.microsoft.com/office/drawing/2014/main" id="{B8EB3D25-6351-4BC8-8F84-D82708C8A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606" y="859526"/>
            <a:ext cx="2558787" cy="455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727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26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E481B47-29F2-4FAD-A6DC-2EE4DCFBA53A}"/>
              </a:ext>
            </a:extLst>
          </p:cNvPr>
          <p:cNvGrpSpPr/>
          <p:nvPr/>
        </p:nvGrpSpPr>
        <p:grpSpPr>
          <a:xfrm>
            <a:off x="1321733" y="885704"/>
            <a:ext cx="6500534" cy="3943591"/>
            <a:chOff x="918632" y="1009568"/>
            <a:chExt cx="6500534" cy="394359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274AABF-7E75-45C9-808E-317D63BD5187}"/>
                </a:ext>
              </a:extLst>
            </p:cNvPr>
            <p:cNvGrpSpPr/>
            <p:nvPr/>
          </p:nvGrpSpPr>
          <p:grpSpPr>
            <a:xfrm>
              <a:off x="3628899" y="1009568"/>
              <a:ext cx="1080000" cy="3943591"/>
              <a:chOff x="3898899" y="1009568"/>
              <a:chExt cx="1080000" cy="3943591"/>
            </a:xfrm>
          </p:grpSpPr>
          <p:pic>
            <p:nvPicPr>
              <p:cNvPr id="4" name="圖形 3" descr="男人 以實心填滿">
                <a:extLst>
                  <a:ext uri="{FF2B5EF4-FFF2-40B4-BE49-F238E27FC236}">
                    <a16:creationId xmlns:a16="http://schemas.microsoft.com/office/drawing/2014/main" id="{6A28CB71-02F3-45FE-A928-5D09C4590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8899" y="100956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4" name="圖形 23" descr="男人 以實心填滿">
                <a:extLst>
                  <a:ext uri="{FF2B5EF4-FFF2-40B4-BE49-F238E27FC236}">
                    <a16:creationId xmlns:a16="http://schemas.microsoft.com/office/drawing/2014/main" id="{74D0C29F-CBF5-499C-8794-A0C190CA7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8899" y="244136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6" name="圖形 25" descr="男人 以實心填滿">
                <a:extLst>
                  <a:ext uri="{FF2B5EF4-FFF2-40B4-BE49-F238E27FC236}">
                    <a16:creationId xmlns:a16="http://schemas.microsoft.com/office/drawing/2014/main" id="{064F5D48-36F1-4795-A538-8535E595C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8899" y="3873159"/>
                <a:ext cx="1080000" cy="1080000"/>
              </a:xfrm>
              <a:prstGeom prst="rect">
                <a:avLst/>
              </a:prstGeom>
            </p:spPr>
          </p:pic>
        </p:grpSp>
        <p:pic>
          <p:nvPicPr>
            <p:cNvPr id="12" name="圖形 11" descr="男人 以實心填滿">
              <a:extLst>
                <a:ext uri="{FF2B5EF4-FFF2-40B4-BE49-F238E27FC236}">
                  <a16:creationId xmlns:a16="http://schemas.microsoft.com/office/drawing/2014/main" id="{54AA48AE-88D5-4DF8-AB2B-3DCA34A96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8632" y="2544416"/>
              <a:ext cx="1080000" cy="1080000"/>
            </a:xfrm>
            <a:prstGeom prst="rect">
              <a:avLst/>
            </a:prstGeom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8E739A68-CA9B-40C0-A9CA-81510FAFE35B}"/>
                </a:ext>
              </a:extLst>
            </p:cNvPr>
            <p:cNvGrpSpPr/>
            <p:nvPr/>
          </p:nvGrpSpPr>
          <p:grpSpPr>
            <a:xfrm>
              <a:off x="6339166" y="1009568"/>
              <a:ext cx="1080000" cy="3943591"/>
              <a:chOff x="3898899" y="1009568"/>
              <a:chExt cx="1080000" cy="3943591"/>
            </a:xfrm>
          </p:grpSpPr>
          <p:pic>
            <p:nvPicPr>
              <p:cNvPr id="15" name="圖形 14" descr="男人 以實心填滿">
                <a:extLst>
                  <a:ext uri="{FF2B5EF4-FFF2-40B4-BE49-F238E27FC236}">
                    <a16:creationId xmlns:a16="http://schemas.microsoft.com/office/drawing/2014/main" id="{B36DF1FD-AE05-4531-ACCD-60BFF3845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8899" y="100956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6" name="圖形 15" descr="男人 以實心填滿">
                <a:extLst>
                  <a:ext uri="{FF2B5EF4-FFF2-40B4-BE49-F238E27FC236}">
                    <a16:creationId xmlns:a16="http://schemas.microsoft.com/office/drawing/2014/main" id="{BF8C5F85-1EB1-4B9E-AD35-69D114715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8899" y="244136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7" name="圖形 16" descr="男人 以實心填滿">
                <a:extLst>
                  <a:ext uri="{FF2B5EF4-FFF2-40B4-BE49-F238E27FC236}">
                    <a16:creationId xmlns:a16="http://schemas.microsoft.com/office/drawing/2014/main" id="{02B864BA-0AAD-4483-B5F4-38E0C2954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8899" y="3873159"/>
                <a:ext cx="1080000" cy="1080000"/>
              </a:xfrm>
              <a:prstGeom prst="rect">
                <a:avLst/>
              </a:prstGeom>
            </p:spPr>
          </p:pic>
        </p:grpSp>
      </p:grpSp>
      <p:pic>
        <p:nvPicPr>
          <p:cNvPr id="19" name="圖形 18" descr="天使的臉 (實心填滿) 以實心填滿">
            <a:extLst>
              <a:ext uri="{FF2B5EF4-FFF2-40B4-BE49-F238E27FC236}">
                <a16:creationId xmlns:a16="http://schemas.microsoft.com/office/drawing/2014/main" id="{8F14BA74-FFA5-4156-9C34-93520B8DD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0" y="277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2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27</a:t>
            </a:fld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274AABF-7E75-45C9-808E-317D63BD5187}"/>
              </a:ext>
            </a:extLst>
          </p:cNvPr>
          <p:cNvGrpSpPr/>
          <p:nvPr/>
        </p:nvGrpSpPr>
        <p:grpSpPr>
          <a:xfrm>
            <a:off x="4032000" y="885704"/>
            <a:ext cx="1080000" cy="3943591"/>
            <a:chOff x="3898899" y="1009568"/>
            <a:chExt cx="1080000" cy="3943591"/>
          </a:xfrm>
        </p:grpSpPr>
        <p:pic>
          <p:nvPicPr>
            <p:cNvPr id="4" name="圖形 3" descr="男人 以實心填滿">
              <a:extLst>
                <a:ext uri="{FF2B5EF4-FFF2-40B4-BE49-F238E27FC236}">
                  <a16:creationId xmlns:a16="http://schemas.microsoft.com/office/drawing/2014/main" id="{6A28CB71-02F3-45FE-A928-5D09C4590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1009568"/>
              <a:ext cx="1080000" cy="1080000"/>
            </a:xfrm>
            <a:prstGeom prst="rect">
              <a:avLst/>
            </a:prstGeom>
          </p:spPr>
        </p:pic>
        <p:pic>
          <p:nvPicPr>
            <p:cNvPr id="24" name="圖形 23" descr="男人 以實心填滿">
              <a:extLst>
                <a:ext uri="{FF2B5EF4-FFF2-40B4-BE49-F238E27FC236}">
                  <a16:creationId xmlns:a16="http://schemas.microsoft.com/office/drawing/2014/main" id="{74D0C29F-CBF5-499C-8794-A0C190CA7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2441364"/>
              <a:ext cx="1080000" cy="1080000"/>
            </a:xfrm>
            <a:prstGeom prst="rect">
              <a:avLst/>
            </a:prstGeom>
          </p:spPr>
        </p:pic>
        <p:pic>
          <p:nvPicPr>
            <p:cNvPr id="26" name="圖形 25" descr="男人 以實心填滿">
              <a:extLst>
                <a:ext uri="{FF2B5EF4-FFF2-40B4-BE49-F238E27FC236}">
                  <a16:creationId xmlns:a16="http://schemas.microsoft.com/office/drawing/2014/main" id="{064F5D48-36F1-4795-A538-8535E595C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3873159"/>
              <a:ext cx="1080000" cy="1080000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E739A68-CA9B-40C0-A9CA-81510FAFE35B}"/>
              </a:ext>
            </a:extLst>
          </p:cNvPr>
          <p:cNvGrpSpPr/>
          <p:nvPr/>
        </p:nvGrpSpPr>
        <p:grpSpPr>
          <a:xfrm>
            <a:off x="6742267" y="885704"/>
            <a:ext cx="1080000" cy="3943591"/>
            <a:chOff x="3898899" y="1009568"/>
            <a:chExt cx="1080000" cy="3943591"/>
          </a:xfrm>
        </p:grpSpPr>
        <p:pic>
          <p:nvPicPr>
            <p:cNvPr id="15" name="圖形 14" descr="男人 以實心填滿">
              <a:extLst>
                <a:ext uri="{FF2B5EF4-FFF2-40B4-BE49-F238E27FC236}">
                  <a16:creationId xmlns:a16="http://schemas.microsoft.com/office/drawing/2014/main" id="{B36DF1FD-AE05-4531-ACCD-60BFF3845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1009568"/>
              <a:ext cx="1080000" cy="1080000"/>
            </a:xfrm>
            <a:prstGeom prst="rect">
              <a:avLst/>
            </a:prstGeom>
          </p:spPr>
        </p:pic>
        <p:pic>
          <p:nvPicPr>
            <p:cNvPr id="16" name="圖形 15" descr="男人 以實心填滿">
              <a:extLst>
                <a:ext uri="{FF2B5EF4-FFF2-40B4-BE49-F238E27FC236}">
                  <a16:creationId xmlns:a16="http://schemas.microsoft.com/office/drawing/2014/main" id="{BF8C5F85-1EB1-4B9E-AD35-69D11471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2441364"/>
              <a:ext cx="1080000" cy="1080000"/>
            </a:xfrm>
            <a:prstGeom prst="rect">
              <a:avLst/>
            </a:prstGeom>
          </p:spPr>
        </p:pic>
        <p:pic>
          <p:nvPicPr>
            <p:cNvPr id="17" name="圖形 16" descr="男人 以實心填滿">
              <a:extLst>
                <a:ext uri="{FF2B5EF4-FFF2-40B4-BE49-F238E27FC236}">
                  <a16:creationId xmlns:a16="http://schemas.microsoft.com/office/drawing/2014/main" id="{02B864BA-0AAD-4483-B5F4-38E0C295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3873159"/>
              <a:ext cx="1080000" cy="1080000"/>
            </a:xfrm>
            <a:prstGeom prst="rect">
              <a:avLst/>
            </a:prstGeom>
          </p:spPr>
        </p:pic>
      </p:grpSp>
      <p:pic>
        <p:nvPicPr>
          <p:cNvPr id="19" name="圖形 18" descr="行銷 以實心填滿">
            <a:extLst>
              <a:ext uri="{FF2B5EF4-FFF2-40B4-BE49-F238E27FC236}">
                <a16:creationId xmlns:a16="http://schemas.microsoft.com/office/drawing/2014/main" id="{E24671FB-4180-4D54-919E-F9ED013F4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8799" y="2341033"/>
            <a:ext cx="1032934" cy="1032934"/>
          </a:xfrm>
          <a:prstGeom prst="rect">
            <a:avLst/>
          </a:prstGeom>
        </p:spPr>
      </p:pic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3B24A410-9436-4E19-8BAF-4B87F9C47234}"/>
              </a:ext>
            </a:extLst>
          </p:cNvPr>
          <p:cNvSpPr/>
          <p:nvPr/>
        </p:nvSpPr>
        <p:spPr>
          <a:xfrm>
            <a:off x="5647689" y="571500"/>
            <a:ext cx="558888" cy="4572000"/>
          </a:xfrm>
          <a:custGeom>
            <a:avLst/>
            <a:gdLst>
              <a:gd name="connsiteX0" fmla="*/ 33867 w 558888"/>
              <a:gd name="connsiteY0" fmla="*/ 0 h 4572000"/>
              <a:gd name="connsiteX1" fmla="*/ 558800 w 558888"/>
              <a:gd name="connsiteY1" fmla="*/ 2040467 h 4572000"/>
              <a:gd name="connsiteX2" fmla="*/ 0 w 558888"/>
              <a:gd name="connsiteY2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88" h="4572000">
                <a:moveTo>
                  <a:pt x="33867" y="0"/>
                </a:moveTo>
                <a:cubicBezTo>
                  <a:pt x="299155" y="639233"/>
                  <a:pt x="564444" y="1278467"/>
                  <a:pt x="558800" y="2040467"/>
                </a:cubicBezTo>
                <a:cubicBezTo>
                  <a:pt x="553156" y="2802467"/>
                  <a:pt x="276578" y="3687233"/>
                  <a:pt x="0" y="4572000"/>
                </a:cubicBezTo>
              </a:path>
            </a:pathLst>
          </a:custGeom>
          <a:ln w="571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27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28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E739A68-CA9B-40C0-A9CA-81510FAFE35B}"/>
              </a:ext>
            </a:extLst>
          </p:cNvPr>
          <p:cNvGrpSpPr/>
          <p:nvPr/>
        </p:nvGrpSpPr>
        <p:grpSpPr>
          <a:xfrm>
            <a:off x="6742267" y="885704"/>
            <a:ext cx="1080000" cy="3943591"/>
            <a:chOff x="3898899" y="1009568"/>
            <a:chExt cx="1080000" cy="3943591"/>
          </a:xfrm>
        </p:grpSpPr>
        <p:pic>
          <p:nvPicPr>
            <p:cNvPr id="15" name="圖形 14" descr="男人 以實心填滿">
              <a:extLst>
                <a:ext uri="{FF2B5EF4-FFF2-40B4-BE49-F238E27FC236}">
                  <a16:creationId xmlns:a16="http://schemas.microsoft.com/office/drawing/2014/main" id="{B36DF1FD-AE05-4531-ACCD-60BFF3845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1009568"/>
              <a:ext cx="1080000" cy="1080000"/>
            </a:xfrm>
            <a:prstGeom prst="rect">
              <a:avLst/>
            </a:prstGeom>
          </p:spPr>
        </p:pic>
        <p:pic>
          <p:nvPicPr>
            <p:cNvPr id="16" name="圖形 15" descr="男人 以實心填滿">
              <a:extLst>
                <a:ext uri="{FF2B5EF4-FFF2-40B4-BE49-F238E27FC236}">
                  <a16:creationId xmlns:a16="http://schemas.microsoft.com/office/drawing/2014/main" id="{BF8C5F85-1EB1-4B9E-AD35-69D11471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2441364"/>
              <a:ext cx="1080000" cy="1080000"/>
            </a:xfrm>
            <a:prstGeom prst="rect">
              <a:avLst/>
            </a:prstGeom>
          </p:spPr>
        </p:pic>
        <p:pic>
          <p:nvPicPr>
            <p:cNvPr id="17" name="圖形 16" descr="男人 以實心填滿">
              <a:extLst>
                <a:ext uri="{FF2B5EF4-FFF2-40B4-BE49-F238E27FC236}">
                  <a16:creationId xmlns:a16="http://schemas.microsoft.com/office/drawing/2014/main" id="{02B864BA-0AAD-4483-B5F4-38E0C295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3873159"/>
              <a:ext cx="1080000" cy="1080000"/>
            </a:xfrm>
            <a:prstGeom prst="rect">
              <a:avLst/>
            </a:prstGeom>
          </p:spPr>
        </p:pic>
      </p:grpSp>
      <p:pic>
        <p:nvPicPr>
          <p:cNvPr id="21" name="圖形 20" descr="男人 以實心填滿">
            <a:extLst>
              <a:ext uri="{FF2B5EF4-FFF2-40B4-BE49-F238E27FC236}">
                <a16:creationId xmlns:a16="http://schemas.microsoft.com/office/drawing/2014/main" id="{87DC5826-5C09-457F-B67D-C29B1FDA8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1733" y="2317500"/>
            <a:ext cx="1080000" cy="1080000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1E580106-71E8-4FD8-98D3-4B82833BBC59}"/>
              </a:ext>
            </a:extLst>
          </p:cNvPr>
          <p:cNvGrpSpPr/>
          <p:nvPr/>
        </p:nvGrpSpPr>
        <p:grpSpPr>
          <a:xfrm>
            <a:off x="4031999" y="885704"/>
            <a:ext cx="1080000" cy="3943591"/>
            <a:chOff x="4031999" y="885704"/>
            <a:chExt cx="1080000" cy="3943591"/>
          </a:xfrm>
        </p:grpSpPr>
        <p:pic>
          <p:nvPicPr>
            <p:cNvPr id="22" name="圖形 21" descr="頭顱中的腦 以實心填滿">
              <a:extLst>
                <a:ext uri="{FF2B5EF4-FFF2-40B4-BE49-F238E27FC236}">
                  <a16:creationId xmlns:a16="http://schemas.microsoft.com/office/drawing/2014/main" id="{BD0BD5F0-4D19-4A51-8BCB-D9959BD17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1999" y="3749295"/>
              <a:ext cx="1080000" cy="1080000"/>
            </a:xfrm>
            <a:prstGeom prst="rect">
              <a:avLst/>
            </a:prstGeom>
          </p:spPr>
        </p:pic>
        <p:pic>
          <p:nvPicPr>
            <p:cNvPr id="18" name="圖形 17" descr="頭顱中的腦 以實心填滿">
              <a:extLst>
                <a:ext uri="{FF2B5EF4-FFF2-40B4-BE49-F238E27FC236}">
                  <a16:creationId xmlns:a16="http://schemas.microsoft.com/office/drawing/2014/main" id="{A01C6720-ABD9-451E-9673-325A15F4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1999" y="885704"/>
              <a:ext cx="1080000" cy="1080000"/>
            </a:xfrm>
            <a:prstGeom prst="rect">
              <a:avLst/>
            </a:prstGeom>
          </p:spPr>
        </p:pic>
        <p:pic>
          <p:nvPicPr>
            <p:cNvPr id="23" name="圖形 22" descr="頭顱中的腦 以實心填滿">
              <a:extLst>
                <a:ext uri="{FF2B5EF4-FFF2-40B4-BE49-F238E27FC236}">
                  <a16:creationId xmlns:a16="http://schemas.microsoft.com/office/drawing/2014/main" id="{68A48CBC-D747-4AB0-A4A6-3A8D173B7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31999" y="2317500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511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形 18" descr="行銷 以實心填滿">
            <a:extLst>
              <a:ext uri="{FF2B5EF4-FFF2-40B4-BE49-F238E27FC236}">
                <a16:creationId xmlns:a16="http://schemas.microsoft.com/office/drawing/2014/main" id="{1E2E721F-77B5-4A20-9BB4-01B745EE6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1999" y="3749295"/>
            <a:ext cx="1080000" cy="1080000"/>
          </a:xfrm>
          <a:prstGeom prst="rect">
            <a:avLst/>
          </a:prstGeom>
        </p:spPr>
      </p:pic>
      <p:pic>
        <p:nvPicPr>
          <p:cNvPr id="13" name="圖形 12" descr="行銷 以實心填滿">
            <a:extLst>
              <a:ext uri="{FF2B5EF4-FFF2-40B4-BE49-F238E27FC236}">
                <a16:creationId xmlns:a16="http://schemas.microsoft.com/office/drawing/2014/main" id="{2C84AE47-04D5-49EB-8AEB-D85DB1B04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1999" y="885704"/>
            <a:ext cx="1080000" cy="1080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29</a:t>
            </a:fld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E739A68-CA9B-40C0-A9CA-81510FAFE35B}"/>
              </a:ext>
            </a:extLst>
          </p:cNvPr>
          <p:cNvGrpSpPr/>
          <p:nvPr/>
        </p:nvGrpSpPr>
        <p:grpSpPr>
          <a:xfrm>
            <a:off x="6742267" y="885704"/>
            <a:ext cx="1080000" cy="3943591"/>
            <a:chOff x="3898899" y="1009568"/>
            <a:chExt cx="1080000" cy="3943591"/>
          </a:xfrm>
        </p:grpSpPr>
        <p:pic>
          <p:nvPicPr>
            <p:cNvPr id="15" name="圖形 14" descr="男人 以實心填滿">
              <a:extLst>
                <a:ext uri="{FF2B5EF4-FFF2-40B4-BE49-F238E27FC236}">
                  <a16:creationId xmlns:a16="http://schemas.microsoft.com/office/drawing/2014/main" id="{B36DF1FD-AE05-4531-ACCD-60BFF3845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8899" y="1009568"/>
              <a:ext cx="1080000" cy="1080000"/>
            </a:xfrm>
            <a:prstGeom prst="rect">
              <a:avLst/>
            </a:prstGeom>
          </p:spPr>
        </p:pic>
        <p:pic>
          <p:nvPicPr>
            <p:cNvPr id="16" name="圖形 15" descr="男人 以實心填滿">
              <a:extLst>
                <a:ext uri="{FF2B5EF4-FFF2-40B4-BE49-F238E27FC236}">
                  <a16:creationId xmlns:a16="http://schemas.microsoft.com/office/drawing/2014/main" id="{BF8C5F85-1EB1-4B9E-AD35-69D11471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8899" y="2441364"/>
              <a:ext cx="1080000" cy="1080000"/>
            </a:xfrm>
            <a:prstGeom prst="rect">
              <a:avLst/>
            </a:prstGeom>
          </p:spPr>
        </p:pic>
        <p:pic>
          <p:nvPicPr>
            <p:cNvPr id="17" name="圖形 16" descr="男人 以實心填滿">
              <a:extLst>
                <a:ext uri="{FF2B5EF4-FFF2-40B4-BE49-F238E27FC236}">
                  <a16:creationId xmlns:a16="http://schemas.microsoft.com/office/drawing/2014/main" id="{02B864BA-0AAD-4483-B5F4-38E0C295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8899" y="3873159"/>
              <a:ext cx="1080000" cy="1080000"/>
            </a:xfrm>
            <a:prstGeom prst="rect">
              <a:avLst/>
            </a:prstGeom>
          </p:spPr>
        </p:pic>
      </p:grpSp>
      <p:pic>
        <p:nvPicPr>
          <p:cNvPr id="21" name="圖形 20" descr="男人 以實心填滿">
            <a:extLst>
              <a:ext uri="{FF2B5EF4-FFF2-40B4-BE49-F238E27FC236}">
                <a16:creationId xmlns:a16="http://schemas.microsoft.com/office/drawing/2014/main" id="{87DC5826-5C09-457F-B67D-C29B1FDA8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733" y="2317500"/>
            <a:ext cx="1080000" cy="1080000"/>
          </a:xfrm>
          <a:prstGeom prst="rect">
            <a:avLst/>
          </a:prstGeom>
        </p:spPr>
      </p:pic>
      <p:pic>
        <p:nvPicPr>
          <p:cNvPr id="20" name="圖形 19" descr="男人 以實心填滿">
            <a:extLst>
              <a:ext uri="{FF2B5EF4-FFF2-40B4-BE49-F238E27FC236}">
                <a16:creationId xmlns:a16="http://schemas.microsoft.com/office/drawing/2014/main" id="{364CFDB6-1A06-4769-A250-09D3A78BA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1999" y="23175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6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188086"/>
            <a:ext cx="658226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LLM?</a:t>
            </a:r>
          </a:p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</a:t>
            </a:r>
            <a:endParaRPr lang="en-US" altLang="zh-TW" sz="4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523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0BE768E5-8F3F-4856-BBF7-B2A98BA251A3}"/>
              </a:ext>
            </a:extLst>
          </p:cNvPr>
          <p:cNvGrpSpPr/>
          <p:nvPr/>
        </p:nvGrpSpPr>
        <p:grpSpPr>
          <a:xfrm>
            <a:off x="6742267" y="885704"/>
            <a:ext cx="1080000" cy="3943591"/>
            <a:chOff x="4031999" y="885704"/>
            <a:chExt cx="1080000" cy="3943591"/>
          </a:xfrm>
        </p:grpSpPr>
        <p:pic>
          <p:nvPicPr>
            <p:cNvPr id="20" name="圖形 19" descr="頭顱中的腦 以實心填滿">
              <a:extLst>
                <a:ext uri="{FF2B5EF4-FFF2-40B4-BE49-F238E27FC236}">
                  <a16:creationId xmlns:a16="http://schemas.microsoft.com/office/drawing/2014/main" id="{4DDCB0CC-6D01-4579-B722-B8A9A525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1999" y="3749295"/>
              <a:ext cx="1080000" cy="1080000"/>
            </a:xfrm>
            <a:prstGeom prst="rect">
              <a:avLst/>
            </a:prstGeom>
          </p:spPr>
        </p:pic>
        <p:pic>
          <p:nvPicPr>
            <p:cNvPr id="21" name="圖形 20" descr="頭顱中的腦 以實心填滿">
              <a:extLst>
                <a:ext uri="{FF2B5EF4-FFF2-40B4-BE49-F238E27FC236}">
                  <a16:creationId xmlns:a16="http://schemas.microsoft.com/office/drawing/2014/main" id="{E4B01479-896B-41B5-8EBC-2B4681962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1999" y="885704"/>
              <a:ext cx="1080000" cy="1080000"/>
            </a:xfrm>
            <a:prstGeom prst="rect">
              <a:avLst/>
            </a:prstGeom>
          </p:spPr>
        </p:pic>
        <p:pic>
          <p:nvPicPr>
            <p:cNvPr id="22" name="圖形 21" descr="頭顱中的腦 以實心填滿">
              <a:extLst>
                <a:ext uri="{FF2B5EF4-FFF2-40B4-BE49-F238E27FC236}">
                  <a16:creationId xmlns:a16="http://schemas.microsoft.com/office/drawing/2014/main" id="{C83D7602-C4F8-4244-8B67-083676A5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1999" y="2317500"/>
              <a:ext cx="1080000" cy="1080000"/>
            </a:xfrm>
            <a:prstGeom prst="rect">
              <a:avLst/>
            </a:prstGeom>
          </p:spPr>
        </p:pic>
      </p:grpSp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274AABF-7E75-45C9-808E-317D63BD5187}"/>
              </a:ext>
            </a:extLst>
          </p:cNvPr>
          <p:cNvGrpSpPr/>
          <p:nvPr/>
        </p:nvGrpSpPr>
        <p:grpSpPr>
          <a:xfrm>
            <a:off x="4032000" y="885704"/>
            <a:ext cx="1080000" cy="3943591"/>
            <a:chOff x="3898899" y="1009568"/>
            <a:chExt cx="1080000" cy="3943591"/>
          </a:xfrm>
        </p:grpSpPr>
        <p:pic>
          <p:nvPicPr>
            <p:cNvPr id="4" name="圖形 3" descr="男人 以實心填滿">
              <a:extLst>
                <a:ext uri="{FF2B5EF4-FFF2-40B4-BE49-F238E27FC236}">
                  <a16:creationId xmlns:a16="http://schemas.microsoft.com/office/drawing/2014/main" id="{6A28CB71-02F3-45FE-A928-5D09C4590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8899" y="1009568"/>
              <a:ext cx="1080000" cy="1080000"/>
            </a:xfrm>
            <a:prstGeom prst="rect">
              <a:avLst/>
            </a:prstGeom>
          </p:spPr>
        </p:pic>
        <p:pic>
          <p:nvPicPr>
            <p:cNvPr id="24" name="圖形 23" descr="男人 以實心填滿">
              <a:extLst>
                <a:ext uri="{FF2B5EF4-FFF2-40B4-BE49-F238E27FC236}">
                  <a16:creationId xmlns:a16="http://schemas.microsoft.com/office/drawing/2014/main" id="{74D0C29F-CBF5-499C-8794-A0C190CA7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8899" y="2441364"/>
              <a:ext cx="1080000" cy="1080000"/>
            </a:xfrm>
            <a:prstGeom prst="rect">
              <a:avLst/>
            </a:prstGeom>
          </p:spPr>
        </p:pic>
        <p:pic>
          <p:nvPicPr>
            <p:cNvPr id="26" name="圖形 25" descr="男人 以實心填滿">
              <a:extLst>
                <a:ext uri="{FF2B5EF4-FFF2-40B4-BE49-F238E27FC236}">
                  <a16:creationId xmlns:a16="http://schemas.microsoft.com/office/drawing/2014/main" id="{064F5D48-36F1-4795-A538-8535E595C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8899" y="3873159"/>
              <a:ext cx="1080000" cy="1080000"/>
            </a:xfrm>
            <a:prstGeom prst="rect">
              <a:avLst/>
            </a:prstGeom>
          </p:spPr>
        </p:pic>
      </p:grpSp>
      <p:pic>
        <p:nvPicPr>
          <p:cNvPr id="12" name="圖形 11" descr="男人 以實心填滿">
            <a:extLst>
              <a:ext uri="{FF2B5EF4-FFF2-40B4-BE49-F238E27FC236}">
                <a16:creationId xmlns:a16="http://schemas.microsoft.com/office/drawing/2014/main" id="{54AA48AE-88D5-4DF8-AB2B-3DCA34A96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1733" y="242055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31</a:t>
            </a:fld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274AABF-7E75-45C9-808E-317D63BD5187}"/>
              </a:ext>
            </a:extLst>
          </p:cNvPr>
          <p:cNvGrpSpPr/>
          <p:nvPr/>
        </p:nvGrpSpPr>
        <p:grpSpPr>
          <a:xfrm>
            <a:off x="4032000" y="885704"/>
            <a:ext cx="1080000" cy="3943591"/>
            <a:chOff x="3898899" y="1009568"/>
            <a:chExt cx="1080000" cy="3943591"/>
          </a:xfrm>
        </p:grpSpPr>
        <p:pic>
          <p:nvPicPr>
            <p:cNvPr id="4" name="圖形 3" descr="男人 以實心填滿">
              <a:extLst>
                <a:ext uri="{FF2B5EF4-FFF2-40B4-BE49-F238E27FC236}">
                  <a16:creationId xmlns:a16="http://schemas.microsoft.com/office/drawing/2014/main" id="{6A28CB71-02F3-45FE-A928-5D09C4590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1009568"/>
              <a:ext cx="1080000" cy="1080000"/>
            </a:xfrm>
            <a:prstGeom prst="rect">
              <a:avLst/>
            </a:prstGeom>
          </p:spPr>
        </p:pic>
        <p:pic>
          <p:nvPicPr>
            <p:cNvPr id="24" name="圖形 23" descr="男人 以實心填滿">
              <a:extLst>
                <a:ext uri="{FF2B5EF4-FFF2-40B4-BE49-F238E27FC236}">
                  <a16:creationId xmlns:a16="http://schemas.microsoft.com/office/drawing/2014/main" id="{74D0C29F-CBF5-499C-8794-A0C190CA7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2441364"/>
              <a:ext cx="1080000" cy="1080000"/>
            </a:xfrm>
            <a:prstGeom prst="rect">
              <a:avLst/>
            </a:prstGeom>
          </p:spPr>
        </p:pic>
        <p:pic>
          <p:nvPicPr>
            <p:cNvPr id="26" name="圖形 25" descr="男人 以實心填滿">
              <a:extLst>
                <a:ext uri="{FF2B5EF4-FFF2-40B4-BE49-F238E27FC236}">
                  <a16:creationId xmlns:a16="http://schemas.microsoft.com/office/drawing/2014/main" id="{064F5D48-36F1-4795-A538-8535E595C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8899" y="3873159"/>
              <a:ext cx="1080000" cy="1080000"/>
            </a:xfrm>
            <a:prstGeom prst="rect">
              <a:avLst/>
            </a:prstGeom>
          </p:spPr>
        </p:pic>
      </p:grpSp>
      <p:pic>
        <p:nvPicPr>
          <p:cNvPr id="12" name="圖形 11" descr="男人 以實心填滿">
            <a:extLst>
              <a:ext uri="{FF2B5EF4-FFF2-40B4-BE49-F238E27FC236}">
                <a16:creationId xmlns:a16="http://schemas.microsoft.com/office/drawing/2014/main" id="{54AA48AE-88D5-4DF8-AB2B-3DCA34A96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1733" y="2420552"/>
            <a:ext cx="1080000" cy="1080000"/>
          </a:xfrm>
          <a:prstGeom prst="rect">
            <a:avLst/>
          </a:prstGeom>
        </p:spPr>
      </p:pic>
      <p:pic>
        <p:nvPicPr>
          <p:cNvPr id="15" name="圖形 14" descr="男人 以實心填滿">
            <a:extLst>
              <a:ext uri="{FF2B5EF4-FFF2-40B4-BE49-F238E27FC236}">
                <a16:creationId xmlns:a16="http://schemas.microsoft.com/office/drawing/2014/main" id="{B36DF1FD-AE05-4531-ACCD-60BFF3845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2267" y="885704"/>
            <a:ext cx="1080000" cy="1080000"/>
          </a:xfrm>
          <a:prstGeom prst="rect">
            <a:avLst/>
          </a:prstGeom>
        </p:spPr>
      </p:pic>
      <p:pic>
        <p:nvPicPr>
          <p:cNvPr id="17" name="圖形 16" descr="男人 以實心填滿">
            <a:extLst>
              <a:ext uri="{FF2B5EF4-FFF2-40B4-BE49-F238E27FC236}">
                <a16:creationId xmlns:a16="http://schemas.microsoft.com/office/drawing/2014/main" id="{02B864BA-0AAD-4483-B5F4-38E0C2954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2267" y="3749295"/>
            <a:ext cx="1080000" cy="1080000"/>
          </a:xfrm>
          <a:prstGeom prst="rect">
            <a:avLst/>
          </a:prstGeom>
        </p:spPr>
      </p:pic>
      <p:pic>
        <p:nvPicPr>
          <p:cNvPr id="18" name="圖形 17" descr="行銷 以實心填滿">
            <a:extLst>
              <a:ext uri="{FF2B5EF4-FFF2-40B4-BE49-F238E27FC236}">
                <a16:creationId xmlns:a16="http://schemas.microsoft.com/office/drawing/2014/main" id="{938A48B6-9AA2-4A54-9C8A-31BDF18D0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2267" y="2420552"/>
            <a:ext cx="1080000" cy="1080000"/>
          </a:xfrm>
          <a:prstGeom prst="rect">
            <a:avLst/>
          </a:prstGeom>
        </p:spPr>
      </p:pic>
      <p:pic>
        <p:nvPicPr>
          <p:cNvPr id="20" name="圖形 19" descr="天使的臉 (實心填滿) 以實心填滿">
            <a:extLst>
              <a:ext uri="{FF2B5EF4-FFF2-40B4-BE49-F238E27FC236}">
                <a16:creationId xmlns:a16="http://schemas.microsoft.com/office/drawing/2014/main" id="{B81A7BAE-6D92-411F-B6C9-6B7F965E2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12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6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0853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形 4" descr="天使的臉 (實心填滿) 以實心填滿">
            <a:extLst>
              <a:ext uri="{FF2B5EF4-FFF2-40B4-BE49-F238E27FC236}">
                <a16:creationId xmlns:a16="http://schemas.microsoft.com/office/drawing/2014/main" id="{353F3720-88C5-4ACC-8E56-DA70C4252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3853" y="0"/>
            <a:ext cx="914400" cy="9144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CB71C022-B422-4D87-A2E7-36F2C8E8EE8C}"/>
              </a:ext>
            </a:extLst>
          </p:cNvPr>
          <p:cNvGrpSpPr/>
          <p:nvPr/>
        </p:nvGrpSpPr>
        <p:grpSpPr>
          <a:xfrm>
            <a:off x="967846" y="749152"/>
            <a:ext cx="7208307" cy="4754033"/>
            <a:chOff x="967846" y="749152"/>
            <a:chExt cx="7208307" cy="4754033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A1C60770-1BE9-461F-950A-ED818AA503BC}"/>
                </a:ext>
              </a:extLst>
            </p:cNvPr>
            <p:cNvGrpSpPr/>
            <p:nvPr/>
          </p:nvGrpSpPr>
          <p:grpSpPr>
            <a:xfrm>
              <a:off x="967846" y="1319785"/>
              <a:ext cx="944033" cy="3612766"/>
              <a:chOff x="822326" y="1268699"/>
              <a:chExt cx="944033" cy="3612766"/>
            </a:xfrm>
          </p:grpSpPr>
          <p:pic>
            <p:nvPicPr>
              <p:cNvPr id="4" name="圖形 3" descr="男人 以實心填滿">
                <a:extLst>
                  <a:ext uri="{FF2B5EF4-FFF2-40B4-BE49-F238E27FC236}">
                    <a16:creationId xmlns:a16="http://schemas.microsoft.com/office/drawing/2014/main" id="{6A28CB71-02F3-45FE-A928-5D09C4590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2326" y="1268699"/>
                <a:ext cx="944033" cy="944033"/>
              </a:xfrm>
              <a:prstGeom prst="rect">
                <a:avLst/>
              </a:prstGeom>
            </p:spPr>
          </p:pic>
          <p:pic>
            <p:nvPicPr>
              <p:cNvPr id="37" name="圖形 36" descr="男人 以實心填滿">
                <a:extLst>
                  <a:ext uri="{FF2B5EF4-FFF2-40B4-BE49-F238E27FC236}">
                    <a16:creationId xmlns:a16="http://schemas.microsoft.com/office/drawing/2014/main" id="{33498AE3-AA02-476B-9BB7-50EE16CE9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2326" y="1713488"/>
                <a:ext cx="944033" cy="944033"/>
              </a:xfrm>
              <a:prstGeom prst="rect">
                <a:avLst/>
              </a:prstGeom>
            </p:spPr>
          </p:pic>
          <p:pic>
            <p:nvPicPr>
              <p:cNvPr id="38" name="圖形 37" descr="男人 以實心填滿">
                <a:extLst>
                  <a:ext uri="{FF2B5EF4-FFF2-40B4-BE49-F238E27FC236}">
                    <a16:creationId xmlns:a16="http://schemas.microsoft.com/office/drawing/2014/main" id="{26226D9C-F7FB-4445-8987-D3597DF4A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2326" y="2158277"/>
                <a:ext cx="944033" cy="944033"/>
              </a:xfrm>
              <a:prstGeom prst="rect">
                <a:avLst/>
              </a:prstGeom>
            </p:spPr>
          </p:pic>
          <p:pic>
            <p:nvPicPr>
              <p:cNvPr id="39" name="圖形 38" descr="男人 以實心填滿">
                <a:extLst>
                  <a:ext uri="{FF2B5EF4-FFF2-40B4-BE49-F238E27FC236}">
                    <a16:creationId xmlns:a16="http://schemas.microsoft.com/office/drawing/2014/main" id="{46C46EF5-4532-4702-8932-7B4885AB1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2326" y="2603066"/>
                <a:ext cx="944033" cy="944033"/>
              </a:xfrm>
              <a:prstGeom prst="rect">
                <a:avLst/>
              </a:prstGeom>
            </p:spPr>
          </p:pic>
          <p:pic>
            <p:nvPicPr>
              <p:cNvPr id="40" name="圖形 39" descr="男人 以實心填滿">
                <a:extLst>
                  <a:ext uri="{FF2B5EF4-FFF2-40B4-BE49-F238E27FC236}">
                    <a16:creationId xmlns:a16="http://schemas.microsoft.com/office/drawing/2014/main" id="{27EFCD6F-5A1D-426C-8692-BBA6B7000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2326" y="3047855"/>
                <a:ext cx="944033" cy="944033"/>
              </a:xfrm>
              <a:prstGeom prst="rect">
                <a:avLst/>
              </a:prstGeom>
            </p:spPr>
          </p:pic>
          <p:pic>
            <p:nvPicPr>
              <p:cNvPr id="41" name="圖形 40" descr="男人 以實心填滿">
                <a:extLst>
                  <a:ext uri="{FF2B5EF4-FFF2-40B4-BE49-F238E27FC236}">
                    <a16:creationId xmlns:a16="http://schemas.microsoft.com/office/drawing/2014/main" id="{EDCB03AD-EB01-410F-84B6-EA944F5DB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2326" y="3492644"/>
                <a:ext cx="944033" cy="944033"/>
              </a:xfrm>
              <a:prstGeom prst="rect">
                <a:avLst/>
              </a:prstGeom>
            </p:spPr>
          </p:pic>
          <p:pic>
            <p:nvPicPr>
              <p:cNvPr id="42" name="圖形 41" descr="男人 以實心填滿">
                <a:extLst>
                  <a:ext uri="{FF2B5EF4-FFF2-40B4-BE49-F238E27FC236}">
                    <a16:creationId xmlns:a16="http://schemas.microsoft.com/office/drawing/2014/main" id="{09EE38AC-BFD9-4411-ABC3-5C822FC5A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2326" y="3937432"/>
                <a:ext cx="944033" cy="944033"/>
              </a:xfrm>
              <a:prstGeom prst="rect">
                <a:avLst/>
              </a:prstGeom>
            </p:spPr>
          </p:pic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F72C50D-7063-48C2-AD15-EBF2E91E9BD2}"/>
                </a:ext>
              </a:extLst>
            </p:cNvPr>
            <p:cNvGrpSpPr/>
            <p:nvPr/>
          </p:nvGrpSpPr>
          <p:grpSpPr>
            <a:xfrm>
              <a:off x="7232120" y="1753414"/>
              <a:ext cx="944033" cy="2745508"/>
              <a:chOff x="7086600" y="1736099"/>
              <a:chExt cx="944033" cy="2745508"/>
            </a:xfrm>
          </p:grpSpPr>
          <p:pic>
            <p:nvPicPr>
              <p:cNvPr id="171" name="圖形 170" descr="男人 以實心填滿">
                <a:extLst>
                  <a:ext uri="{FF2B5EF4-FFF2-40B4-BE49-F238E27FC236}">
                    <a16:creationId xmlns:a16="http://schemas.microsoft.com/office/drawing/2014/main" id="{FD31DF6D-96DD-4EB0-92B0-5158EA6E2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86600" y="1736099"/>
                <a:ext cx="944033" cy="944033"/>
              </a:xfrm>
              <a:prstGeom prst="rect">
                <a:avLst/>
              </a:prstGeom>
            </p:spPr>
          </p:pic>
          <p:pic>
            <p:nvPicPr>
              <p:cNvPr id="172" name="圖形 171" descr="男人 以實心填滿">
                <a:extLst>
                  <a:ext uri="{FF2B5EF4-FFF2-40B4-BE49-F238E27FC236}">
                    <a16:creationId xmlns:a16="http://schemas.microsoft.com/office/drawing/2014/main" id="{5CC1BC10-B4D5-4F80-97AE-8C8BB9D22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086600" y="3537574"/>
                <a:ext cx="944033" cy="944033"/>
              </a:xfrm>
              <a:prstGeom prst="rect">
                <a:avLst/>
              </a:prstGeom>
            </p:spPr>
          </p:pic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ED1A6375-F9C5-47B5-BCC6-634EE7BDE252}"/>
                </a:ext>
              </a:extLst>
            </p:cNvPr>
            <p:cNvGrpSpPr/>
            <p:nvPr/>
          </p:nvGrpSpPr>
          <p:grpSpPr>
            <a:xfrm>
              <a:off x="1573255" y="749152"/>
              <a:ext cx="5997488" cy="4754033"/>
              <a:chOff x="1573742" y="1327534"/>
              <a:chExt cx="5997488" cy="4754033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60A96C61-7318-44CC-A3C4-A1A02AA97901}"/>
                  </a:ext>
                </a:extLst>
              </p:cNvPr>
              <p:cNvGrpSpPr/>
              <p:nvPr/>
            </p:nvGrpSpPr>
            <p:grpSpPr>
              <a:xfrm>
                <a:off x="2033147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298" name="圖形 297" descr="男人 以實心填滿">
                  <a:extLst>
                    <a:ext uri="{FF2B5EF4-FFF2-40B4-BE49-F238E27FC236}">
                      <a16:creationId xmlns:a16="http://schemas.microsoft.com/office/drawing/2014/main" id="{0FF56BC9-0895-4268-A6AF-A83505F2C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299" name="圖形 298" descr="男人 以實心填滿">
                  <a:extLst>
                    <a:ext uri="{FF2B5EF4-FFF2-40B4-BE49-F238E27FC236}">
                      <a16:creationId xmlns:a16="http://schemas.microsoft.com/office/drawing/2014/main" id="{FC7D39BE-5E51-42BB-AC8A-E6637559E0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0" name="圖形 299" descr="男人 以實心填滿">
                  <a:extLst>
                    <a:ext uri="{FF2B5EF4-FFF2-40B4-BE49-F238E27FC236}">
                      <a16:creationId xmlns:a16="http://schemas.microsoft.com/office/drawing/2014/main" id="{5BDD5036-5D04-4F62-B429-746507868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1" name="圖形 300" descr="男人 以實心填滿">
                  <a:extLst>
                    <a:ext uri="{FF2B5EF4-FFF2-40B4-BE49-F238E27FC236}">
                      <a16:creationId xmlns:a16="http://schemas.microsoft.com/office/drawing/2014/main" id="{1C187CEE-8F30-463C-9AA8-1751FDF280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2" name="圖形 301" descr="男人 以實心填滿">
                  <a:extLst>
                    <a:ext uri="{FF2B5EF4-FFF2-40B4-BE49-F238E27FC236}">
                      <a16:creationId xmlns:a16="http://schemas.microsoft.com/office/drawing/2014/main" id="{5301380E-C92D-40CC-9CC6-648568F22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3" name="圖形 302" descr="男人 以實心填滿">
                  <a:extLst>
                    <a:ext uri="{FF2B5EF4-FFF2-40B4-BE49-F238E27FC236}">
                      <a16:creationId xmlns:a16="http://schemas.microsoft.com/office/drawing/2014/main" id="{7331FAEF-1014-438A-A54B-BC2906B94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4" name="圖形 303" descr="男人 以實心填滿">
                  <a:extLst>
                    <a:ext uri="{FF2B5EF4-FFF2-40B4-BE49-F238E27FC236}">
                      <a16:creationId xmlns:a16="http://schemas.microsoft.com/office/drawing/2014/main" id="{896A6D7B-F263-4F88-B423-18F0E8AD58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5" name="圖形 304" descr="男人 以實心填滿">
                  <a:extLst>
                    <a:ext uri="{FF2B5EF4-FFF2-40B4-BE49-F238E27FC236}">
                      <a16:creationId xmlns:a16="http://schemas.microsoft.com/office/drawing/2014/main" id="{9D35A6A0-FBA1-47A2-8F47-AB717622DF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6" name="圖形 305" descr="男人 以實心填滿">
                  <a:extLst>
                    <a:ext uri="{FF2B5EF4-FFF2-40B4-BE49-F238E27FC236}">
                      <a16:creationId xmlns:a16="http://schemas.microsoft.com/office/drawing/2014/main" id="{C5862DAF-2026-4300-9BCF-E5D9ED06EE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7" name="圖形 306" descr="男人 以實心填滿">
                  <a:extLst>
                    <a:ext uri="{FF2B5EF4-FFF2-40B4-BE49-F238E27FC236}">
                      <a16:creationId xmlns:a16="http://schemas.microsoft.com/office/drawing/2014/main" id="{88852ECB-55FF-4154-A8D8-17FA92A93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8" name="圖形 307" descr="男人 以實心填滿">
                  <a:extLst>
                    <a:ext uri="{FF2B5EF4-FFF2-40B4-BE49-F238E27FC236}">
                      <a16:creationId xmlns:a16="http://schemas.microsoft.com/office/drawing/2014/main" id="{34C37826-B16D-4198-8CF1-EFCADBCE89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09" name="圖形 308" descr="男人 以實心填滿">
                  <a:extLst>
                    <a:ext uri="{FF2B5EF4-FFF2-40B4-BE49-F238E27FC236}">
                      <a16:creationId xmlns:a16="http://schemas.microsoft.com/office/drawing/2014/main" id="{A854270B-3170-4422-8394-DDE777BE1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0" name="圖形 309" descr="男人 以實心填滿">
                  <a:extLst>
                    <a:ext uri="{FF2B5EF4-FFF2-40B4-BE49-F238E27FC236}">
                      <a16:creationId xmlns:a16="http://schemas.microsoft.com/office/drawing/2014/main" id="{005A5367-7595-41AE-B8A3-929F6229C5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1" name="圖形 310" descr="男人 以實心填滿">
                  <a:extLst>
                    <a:ext uri="{FF2B5EF4-FFF2-40B4-BE49-F238E27FC236}">
                      <a16:creationId xmlns:a16="http://schemas.microsoft.com/office/drawing/2014/main" id="{8FF3B818-982E-478E-9255-09DB1DBD84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2" name="圖形 311" descr="男人 以實心填滿">
                  <a:extLst>
                    <a:ext uri="{FF2B5EF4-FFF2-40B4-BE49-F238E27FC236}">
                      <a16:creationId xmlns:a16="http://schemas.microsoft.com/office/drawing/2014/main" id="{380D8498-F5E6-40F8-9AAB-F3A6098A65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3" name="圖形 312" descr="男人 以實心填滿">
                  <a:extLst>
                    <a:ext uri="{FF2B5EF4-FFF2-40B4-BE49-F238E27FC236}">
                      <a16:creationId xmlns:a16="http://schemas.microsoft.com/office/drawing/2014/main" id="{A5BBECBB-6794-4BE4-A972-F8427A1611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4" name="圖形 313" descr="男人 以實心填滿">
                  <a:extLst>
                    <a:ext uri="{FF2B5EF4-FFF2-40B4-BE49-F238E27FC236}">
                      <a16:creationId xmlns:a16="http://schemas.microsoft.com/office/drawing/2014/main" id="{A3301BE6-99B9-440F-9CA2-BDEFEB20CF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5" name="圖形 314" descr="男人 以實心填滿">
                  <a:extLst>
                    <a:ext uri="{FF2B5EF4-FFF2-40B4-BE49-F238E27FC236}">
                      <a16:creationId xmlns:a16="http://schemas.microsoft.com/office/drawing/2014/main" id="{A70A135C-B334-4F78-9116-4516B3E0E5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6" name="圖形 315" descr="男人 以實心填滿">
                  <a:extLst>
                    <a:ext uri="{FF2B5EF4-FFF2-40B4-BE49-F238E27FC236}">
                      <a16:creationId xmlns:a16="http://schemas.microsoft.com/office/drawing/2014/main" id="{DB005D02-F069-417E-8844-916EB298B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7" name="圖形 316" descr="男人 以實心填滿">
                  <a:extLst>
                    <a:ext uri="{FF2B5EF4-FFF2-40B4-BE49-F238E27FC236}">
                      <a16:creationId xmlns:a16="http://schemas.microsoft.com/office/drawing/2014/main" id="{0345C0C1-B440-4428-93E1-0CF700D55B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8" name="圖形 317" descr="男人 以實心填滿">
                  <a:extLst>
                    <a:ext uri="{FF2B5EF4-FFF2-40B4-BE49-F238E27FC236}">
                      <a16:creationId xmlns:a16="http://schemas.microsoft.com/office/drawing/2014/main" id="{33A312DC-4D14-4A10-A6B9-610B0DF77C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19" name="圖形 318" descr="男人 以實心填滿">
                  <a:extLst>
                    <a:ext uri="{FF2B5EF4-FFF2-40B4-BE49-F238E27FC236}">
                      <a16:creationId xmlns:a16="http://schemas.microsoft.com/office/drawing/2014/main" id="{4C975CFC-5AE9-4DBC-B45B-89446F6811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20" name="圖形 319" descr="男人 以實心填滿">
                  <a:extLst>
                    <a:ext uri="{FF2B5EF4-FFF2-40B4-BE49-F238E27FC236}">
                      <a16:creationId xmlns:a16="http://schemas.microsoft.com/office/drawing/2014/main" id="{BE36A069-B835-4B37-8B9C-111D4D8BD9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21" name="圖形 320" descr="男人 以實心填滿">
                  <a:extLst>
                    <a:ext uri="{FF2B5EF4-FFF2-40B4-BE49-F238E27FC236}">
                      <a16:creationId xmlns:a16="http://schemas.microsoft.com/office/drawing/2014/main" id="{4ADBE301-F023-4F46-992E-1AE97E0956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22" name="圖形 321" descr="男人 以實心填滿">
                  <a:extLst>
                    <a:ext uri="{FF2B5EF4-FFF2-40B4-BE49-F238E27FC236}">
                      <a16:creationId xmlns:a16="http://schemas.microsoft.com/office/drawing/2014/main" id="{6F712AA3-F475-4F60-A35B-07ECB987E4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23" name="圖形 322" descr="男人 以實心填滿">
                  <a:extLst>
                    <a:ext uri="{FF2B5EF4-FFF2-40B4-BE49-F238E27FC236}">
                      <a16:creationId xmlns:a16="http://schemas.microsoft.com/office/drawing/2014/main" id="{08AF4763-A052-44D6-85CC-B65F309526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325" name="群組 324">
                <a:extLst>
                  <a:ext uri="{FF2B5EF4-FFF2-40B4-BE49-F238E27FC236}">
                    <a16:creationId xmlns:a16="http://schemas.microsoft.com/office/drawing/2014/main" id="{FCE7DFA4-2AC1-44CB-97FC-D0DDFA96797F}"/>
                  </a:ext>
                </a:extLst>
              </p:cNvPr>
              <p:cNvGrpSpPr/>
              <p:nvPr/>
            </p:nvGrpSpPr>
            <p:grpSpPr>
              <a:xfrm>
                <a:off x="2492552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326" name="圖形 325" descr="男人 以實心填滿">
                  <a:extLst>
                    <a:ext uri="{FF2B5EF4-FFF2-40B4-BE49-F238E27FC236}">
                      <a16:creationId xmlns:a16="http://schemas.microsoft.com/office/drawing/2014/main" id="{E51186B2-0C25-46B1-980D-59B909754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27" name="圖形 326" descr="男人 以實心填滿">
                  <a:extLst>
                    <a:ext uri="{FF2B5EF4-FFF2-40B4-BE49-F238E27FC236}">
                      <a16:creationId xmlns:a16="http://schemas.microsoft.com/office/drawing/2014/main" id="{454DF3D4-B0AA-4D53-B928-993220A9F1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28" name="圖形 327" descr="男人 以實心填滿">
                  <a:extLst>
                    <a:ext uri="{FF2B5EF4-FFF2-40B4-BE49-F238E27FC236}">
                      <a16:creationId xmlns:a16="http://schemas.microsoft.com/office/drawing/2014/main" id="{41FE31E3-0308-4149-B213-DCF6355DE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29" name="圖形 328" descr="男人 以實心填滿">
                  <a:extLst>
                    <a:ext uri="{FF2B5EF4-FFF2-40B4-BE49-F238E27FC236}">
                      <a16:creationId xmlns:a16="http://schemas.microsoft.com/office/drawing/2014/main" id="{3C70A5FC-38A5-41A5-A8DC-255196827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0" name="圖形 329" descr="男人 以實心填滿">
                  <a:extLst>
                    <a:ext uri="{FF2B5EF4-FFF2-40B4-BE49-F238E27FC236}">
                      <a16:creationId xmlns:a16="http://schemas.microsoft.com/office/drawing/2014/main" id="{648B146D-0E2E-4BD2-BD5A-186CB1769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1" name="圖形 330" descr="男人 以實心填滿">
                  <a:extLst>
                    <a:ext uri="{FF2B5EF4-FFF2-40B4-BE49-F238E27FC236}">
                      <a16:creationId xmlns:a16="http://schemas.microsoft.com/office/drawing/2014/main" id="{8AE01931-240C-4A1D-99C9-B935255E6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2" name="圖形 331" descr="男人 以實心填滿">
                  <a:extLst>
                    <a:ext uri="{FF2B5EF4-FFF2-40B4-BE49-F238E27FC236}">
                      <a16:creationId xmlns:a16="http://schemas.microsoft.com/office/drawing/2014/main" id="{0C6BC311-53DF-45D1-88F8-1B5C588DE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3" name="圖形 332" descr="男人 以實心填滿">
                  <a:extLst>
                    <a:ext uri="{FF2B5EF4-FFF2-40B4-BE49-F238E27FC236}">
                      <a16:creationId xmlns:a16="http://schemas.microsoft.com/office/drawing/2014/main" id="{7C0F9B45-87FF-46D7-B074-A6B86F6DA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4" name="圖形 333" descr="男人 以實心填滿">
                  <a:extLst>
                    <a:ext uri="{FF2B5EF4-FFF2-40B4-BE49-F238E27FC236}">
                      <a16:creationId xmlns:a16="http://schemas.microsoft.com/office/drawing/2014/main" id="{00390CD5-94B9-435D-9305-8EFFC7662A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5" name="圖形 334" descr="男人 以實心填滿">
                  <a:extLst>
                    <a:ext uri="{FF2B5EF4-FFF2-40B4-BE49-F238E27FC236}">
                      <a16:creationId xmlns:a16="http://schemas.microsoft.com/office/drawing/2014/main" id="{D0BBB150-5962-452E-9225-A7EC57CC03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6" name="圖形 335" descr="男人 以實心填滿">
                  <a:extLst>
                    <a:ext uri="{FF2B5EF4-FFF2-40B4-BE49-F238E27FC236}">
                      <a16:creationId xmlns:a16="http://schemas.microsoft.com/office/drawing/2014/main" id="{926B467F-1320-4CA4-9EE7-6F7AA1B4A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7" name="圖形 336" descr="男人 以實心填滿">
                  <a:extLst>
                    <a:ext uri="{FF2B5EF4-FFF2-40B4-BE49-F238E27FC236}">
                      <a16:creationId xmlns:a16="http://schemas.microsoft.com/office/drawing/2014/main" id="{D1C10008-2197-462E-9B60-042EA24F7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8" name="圖形 337" descr="男人 以實心填滿">
                  <a:extLst>
                    <a:ext uri="{FF2B5EF4-FFF2-40B4-BE49-F238E27FC236}">
                      <a16:creationId xmlns:a16="http://schemas.microsoft.com/office/drawing/2014/main" id="{917084A7-2D9E-44CB-8BC2-A8CF6F315C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39" name="圖形 338" descr="男人 以實心填滿">
                  <a:extLst>
                    <a:ext uri="{FF2B5EF4-FFF2-40B4-BE49-F238E27FC236}">
                      <a16:creationId xmlns:a16="http://schemas.microsoft.com/office/drawing/2014/main" id="{4E9DDBA2-A7A7-4AC2-841D-1B1799EA7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0" name="圖形 339" descr="男人 以實心填滿">
                  <a:extLst>
                    <a:ext uri="{FF2B5EF4-FFF2-40B4-BE49-F238E27FC236}">
                      <a16:creationId xmlns:a16="http://schemas.microsoft.com/office/drawing/2014/main" id="{17CE96EE-02F3-400B-A577-96F0526AC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1" name="圖形 340" descr="男人 以實心填滿">
                  <a:extLst>
                    <a:ext uri="{FF2B5EF4-FFF2-40B4-BE49-F238E27FC236}">
                      <a16:creationId xmlns:a16="http://schemas.microsoft.com/office/drawing/2014/main" id="{7D6AD771-FC25-4757-9866-2BD452BFF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2" name="圖形 341" descr="男人 以實心填滿">
                  <a:extLst>
                    <a:ext uri="{FF2B5EF4-FFF2-40B4-BE49-F238E27FC236}">
                      <a16:creationId xmlns:a16="http://schemas.microsoft.com/office/drawing/2014/main" id="{4EB89577-4348-4354-B2BF-F2735E2EF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3" name="圖形 342" descr="男人 以實心填滿">
                  <a:extLst>
                    <a:ext uri="{FF2B5EF4-FFF2-40B4-BE49-F238E27FC236}">
                      <a16:creationId xmlns:a16="http://schemas.microsoft.com/office/drawing/2014/main" id="{0A9C2C5D-A460-4236-8E9A-CFEEC330CD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4" name="圖形 343" descr="男人 以實心填滿">
                  <a:extLst>
                    <a:ext uri="{FF2B5EF4-FFF2-40B4-BE49-F238E27FC236}">
                      <a16:creationId xmlns:a16="http://schemas.microsoft.com/office/drawing/2014/main" id="{31126371-F3C0-4E4B-958A-31A85F722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5" name="圖形 344" descr="男人 以實心填滿">
                  <a:extLst>
                    <a:ext uri="{FF2B5EF4-FFF2-40B4-BE49-F238E27FC236}">
                      <a16:creationId xmlns:a16="http://schemas.microsoft.com/office/drawing/2014/main" id="{DD412D05-8EB2-4EBB-833D-3D63A566D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6" name="圖形 345" descr="男人 以實心填滿">
                  <a:extLst>
                    <a:ext uri="{FF2B5EF4-FFF2-40B4-BE49-F238E27FC236}">
                      <a16:creationId xmlns:a16="http://schemas.microsoft.com/office/drawing/2014/main" id="{FCB85E6D-797A-467F-AD8C-1E3AA462AC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7" name="圖形 346" descr="男人 以實心填滿">
                  <a:extLst>
                    <a:ext uri="{FF2B5EF4-FFF2-40B4-BE49-F238E27FC236}">
                      <a16:creationId xmlns:a16="http://schemas.microsoft.com/office/drawing/2014/main" id="{BADA2D5B-0232-424C-AF13-22B6C55F9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8" name="圖形 347" descr="男人 以實心填滿">
                  <a:extLst>
                    <a:ext uri="{FF2B5EF4-FFF2-40B4-BE49-F238E27FC236}">
                      <a16:creationId xmlns:a16="http://schemas.microsoft.com/office/drawing/2014/main" id="{8ABA2CB9-70E5-4DF0-BCC5-4408D8989C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49" name="圖形 348" descr="男人 以實心填滿">
                  <a:extLst>
                    <a:ext uri="{FF2B5EF4-FFF2-40B4-BE49-F238E27FC236}">
                      <a16:creationId xmlns:a16="http://schemas.microsoft.com/office/drawing/2014/main" id="{3AF2ED1F-4E1D-4690-BA25-EF594DBCB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50" name="圖形 349" descr="男人 以實心填滿">
                  <a:extLst>
                    <a:ext uri="{FF2B5EF4-FFF2-40B4-BE49-F238E27FC236}">
                      <a16:creationId xmlns:a16="http://schemas.microsoft.com/office/drawing/2014/main" id="{BB229CBE-8E31-4E16-8871-0A8DA00E9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51" name="圖形 350" descr="男人 以實心填滿">
                  <a:extLst>
                    <a:ext uri="{FF2B5EF4-FFF2-40B4-BE49-F238E27FC236}">
                      <a16:creationId xmlns:a16="http://schemas.microsoft.com/office/drawing/2014/main" id="{0BF279EE-D983-4A06-A81D-81F6BEF73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352" name="群組 351">
                <a:extLst>
                  <a:ext uri="{FF2B5EF4-FFF2-40B4-BE49-F238E27FC236}">
                    <a16:creationId xmlns:a16="http://schemas.microsoft.com/office/drawing/2014/main" id="{0FB8EB7E-55C8-44D6-A94B-3B803CA11596}"/>
                  </a:ext>
                </a:extLst>
              </p:cNvPr>
              <p:cNvGrpSpPr/>
              <p:nvPr/>
            </p:nvGrpSpPr>
            <p:grpSpPr>
              <a:xfrm>
                <a:off x="2951957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353" name="圖形 352" descr="男人 以實心填滿">
                  <a:extLst>
                    <a:ext uri="{FF2B5EF4-FFF2-40B4-BE49-F238E27FC236}">
                      <a16:creationId xmlns:a16="http://schemas.microsoft.com/office/drawing/2014/main" id="{9F0EB94E-97A6-446D-A016-38C4CE3CB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54" name="圖形 353" descr="男人 以實心填滿">
                  <a:extLst>
                    <a:ext uri="{FF2B5EF4-FFF2-40B4-BE49-F238E27FC236}">
                      <a16:creationId xmlns:a16="http://schemas.microsoft.com/office/drawing/2014/main" id="{E09CD380-23B6-4842-93B7-B3D693B77E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55" name="圖形 354" descr="男人 以實心填滿">
                  <a:extLst>
                    <a:ext uri="{FF2B5EF4-FFF2-40B4-BE49-F238E27FC236}">
                      <a16:creationId xmlns:a16="http://schemas.microsoft.com/office/drawing/2014/main" id="{61412BA7-4830-4F96-980F-A7DB63665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56" name="圖形 355" descr="男人 以實心填滿">
                  <a:extLst>
                    <a:ext uri="{FF2B5EF4-FFF2-40B4-BE49-F238E27FC236}">
                      <a16:creationId xmlns:a16="http://schemas.microsoft.com/office/drawing/2014/main" id="{0A1280BE-5A05-4359-B0CE-B9C2F3F13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57" name="圖形 356" descr="男人 以實心填滿">
                  <a:extLst>
                    <a:ext uri="{FF2B5EF4-FFF2-40B4-BE49-F238E27FC236}">
                      <a16:creationId xmlns:a16="http://schemas.microsoft.com/office/drawing/2014/main" id="{70EB08C3-B87B-4701-A67D-D95DBA6191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58" name="圖形 357" descr="男人 以實心填滿">
                  <a:extLst>
                    <a:ext uri="{FF2B5EF4-FFF2-40B4-BE49-F238E27FC236}">
                      <a16:creationId xmlns:a16="http://schemas.microsoft.com/office/drawing/2014/main" id="{40664123-1D7D-4FF6-A339-57DC4D1D5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59" name="圖形 358" descr="男人 以實心填滿">
                  <a:extLst>
                    <a:ext uri="{FF2B5EF4-FFF2-40B4-BE49-F238E27FC236}">
                      <a16:creationId xmlns:a16="http://schemas.microsoft.com/office/drawing/2014/main" id="{E1D8F74F-81F0-4D32-A843-2925452A1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0" name="圖形 359" descr="男人 以實心填滿">
                  <a:extLst>
                    <a:ext uri="{FF2B5EF4-FFF2-40B4-BE49-F238E27FC236}">
                      <a16:creationId xmlns:a16="http://schemas.microsoft.com/office/drawing/2014/main" id="{FA4BF8A8-5240-4769-87FD-649E95596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1" name="圖形 360" descr="男人 以實心填滿">
                  <a:extLst>
                    <a:ext uri="{FF2B5EF4-FFF2-40B4-BE49-F238E27FC236}">
                      <a16:creationId xmlns:a16="http://schemas.microsoft.com/office/drawing/2014/main" id="{BCC2424A-8D41-47D5-A3A5-6E65BB15D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2" name="圖形 361" descr="男人 以實心填滿">
                  <a:extLst>
                    <a:ext uri="{FF2B5EF4-FFF2-40B4-BE49-F238E27FC236}">
                      <a16:creationId xmlns:a16="http://schemas.microsoft.com/office/drawing/2014/main" id="{E54B25E9-01AC-4581-9A46-9DEFD6E50A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3" name="圖形 362" descr="男人 以實心填滿">
                  <a:extLst>
                    <a:ext uri="{FF2B5EF4-FFF2-40B4-BE49-F238E27FC236}">
                      <a16:creationId xmlns:a16="http://schemas.microsoft.com/office/drawing/2014/main" id="{3121DBC8-BD6E-4807-91F8-00FA18E702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4" name="圖形 363" descr="男人 以實心填滿">
                  <a:extLst>
                    <a:ext uri="{FF2B5EF4-FFF2-40B4-BE49-F238E27FC236}">
                      <a16:creationId xmlns:a16="http://schemas.microsoft.com/office/drawing/2014/main" id="{0F06B1DA-05FA-464A-98DB-469C7E1A2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5" name="圖形 364" descr="男人 以實心填滿">
                  <a:extLst>
                    <a:ext uri="{FF2B5EF4-FFF2-40B4-BE49-F238E27FC236}">
                      <a16:creationId xmlns:a16="http://schemas.microsoft.com/office/drawing/2014/main" id="{EAAB1078-4540-42DF-9E70-FC36F61F1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6" name="圖形 365" descr="男人 以實心填滿">
                  <a:extLst>
                    <a:ext uri="{FF2B5EF4-FFF2-40B4-BE49-F238E27FC236}">
                      <a16:creationId xmlns:a16="http://schemas.microsoft.com/office/drawing/2014/main" id="{1623CE01-245B-4F02-BE43-876A92C36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7" name="圖形 366" descr="男人 以實心填滿">
                  <a:extLst>
                    <a:ext uri="{FF2B5EF4-FFF2-40B4-BE49-F238E27FC236}">
                      <a16:creationId xmlns:a16="http://schemas.microsoft.com/office/drawing/2014/main" id="{497CF0EF-C9E4-4589-BBAF-55E0A2866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8" name="圖形 367" descr="男人 以實心填滿">
                  <a:extLst>
                    <a:ext uri="{FF2B5EF4-FFF2-40B4-BE49-F238E27FC236}">
                      <a16:creationId xmlns:a16="http://schemas.microsoft.com/office/drawing/2014/main" id="{5E5FD7C6-7498-4283-9655-855AA1374A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69" name="圖形 368" descr="男人 以實心填滿">
                  <a:extLst>
                    <a:ext uri="{FF2B5EF4-FFF2-40B4-BE49-F238E27FC236}">
                      <a16:creationId xmlns:a16="http://schemas.microsoft.com/office/drawing/2014/main" id="{4A85A4F5-DD6F-4C19-B048-7F0E13CDBC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70" name="圖形 369" descr="男人 以實心填滿">
                  <a:extLst>
                    <a:ext uri="{FF2B5EF4-FFF2-40B4-BE49-F238E27FC236}">
                      <a16:creationId xmlns:a16="http://schemas.microsoft.com/office/drawing/2014/main" id="{C5817F05-5538-49FC-869F-7C8E7C985E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71" name="圖形 370" descr="男人 以實心填滿">
                  <a:extLst>
                    <a:ext uri="{FF2B5EF4-FFF2-40B4-BE49-F238E27FC236}">
                      <a16:creationId xmlns:a16="http://schemas.microsoft.com/office/drawing/2014/main" id="{A35B2735-6E07-484D-8A73-61CB7542C1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72" name="圖形 371" descr="男人 以實心填滿">
                  <a:extLst>
                    <a:ext uri="{FF2B5EF4-FFF2-40B4-BE49-F238E27FC236}">
                      <a16:creationId xmlns:a16="http://schemas.microsoft.com/office/drawing/2014/main" id="{D848C7A5-B413-43EA-84F0-EF8A0E44B0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73" name="圖形 372" descr="男人 以實心填滿">
                  <a:extLst>
                    <a:ext uri="{FF2B5EF4-FFF2-40B4-BE49-F238E27FC236}">
                      <a16:creationId xmlns:a16="http://schemas.microsoft.com/office/drawing/2014/main" id="{C6A1C855-9F77-4E01-96CF-CAB30E333D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74" name="圖形 373" descr="男人 以實心填滿">
                  <a:extLst>
                    <a:ext uri="{FF2B5EF4-FFF2-40B4-BE49-F238E27FC236}">
                      <a16:creationId xmlns:a16="http://schemas.microsoft.com/office/drawing/2014/main" id="{DEF15B5D-0F94-4A4F-BFAC-12E113E730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75" name="圖形 374" descr="男人 以實心填滿">
                  <a:extLst>
                    <a:ext uri="{FF2B5EF4-FFF2-40B4-BE49-F238E27FC236}">
                      <a16:creationId xmlns:a16="http://schemas.microsoft.com/office/drawing/2014/main" id="{1590FB0A-B4D4-43B6-A38E-87301C789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76" name="圖形 375" descr="男人 以實心填滿">
                  <a:extLst>
                    <a:ext uri="{FF2B5EF4-FFF2-40B4-BE49-F238E27FC236}">
                      <a16:creationId xmlns:a16="http://schemas.microsoft.com/office/drawing/2014/main" id="{537D8E1F-C6E8-4704-8732-C0224AECD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77" name="圖形 376" descr="男人 以實心填滿">
                  <a:extLst>
                    <a:ext uri="{FF2B5EF4-FFF2-40B4-BE49-F238E27FC236}">
                      <a16:creationId xmlns:a16="http://schemas.microsoft.com/office/drawing/2014/main" id="{F0F29748-6A71-44E7-A9F8-D5AB17B15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78" name="圖形 377" descr="男人 以實心填滿">
                  <a:extLst>
                    <a:ext uri="{FF2B5EF4-FFF2-40B4-BE49-F238E27FC236}">
                      <a16:creationId xmlns:a16="http://schemas.microsoft.com/office/drawing/2014/main" id="{E2125D5E-F2EA-4829-A555-E440A910E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379" name="群組 378">
                <a:extLst>
                  <a:ext uri="{FF2B5EF4-FFF2-40B4-BE49-F238E27FC236}">
                    <a16:creationId xmlns:a16="http://schemas.microsoft.com/office/drawing/2014/main" id="{D97E5A7B-D93F-42B3-AB14-A26974B2619E}"/>
                  </a:ext>
                </a:extLst>
              </p:cNvPr>
              <p:cNvGrpSpPr/>
              <p:nvPr/>
            </p:nvGrpSpPr>
            <p:grpSpPr>
              <a:xfrm>
                <a:off x="3411362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380" name="圖形 379" descr="男人 以實心填滿">
                  <a:extLst>
                    <a:ext uri="{FF2B5EF4-FFF2-40B4-BE49-F238E27FC236}">
                      <a16:creationId xmlns:a16="http://schemas.microsoft.com/office/drawing/2014/main" id="{EDD0938A-8169-4E51-A8D9-60D46E1EB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81" name="圖形 380" descr="男人 以實心填滿">
                  <a:extLst>
                    <a:ext uri="{FF2B5EF4-FFF2-40B4-BE49-F238E27FC236}">
                      <a16:creationId xmlns:a16="http://schemas.microsoft.com/office/drawing/2014/main" id="{4F832F1F-BC6C-475B-AC0A-A12668B21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82" name="圖形 381" descr="男人 以實心填滿">
                  <a:extLst>
                    <a:ext uri="{FF2B5EF4-FFF2-40B4-BE49-F238E27FC236}">
                      <a16:creationId xmlns:a16="http://schemas.microsoft.com/office/drawing/2014/main" id="{C0186593-9EE0-4C11-BCBE-F20828F66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83" name="圖形 382" descr="男人 以實心填滿">
                  <a:extLst>
                    <a:ext uri="{FF2B5EF4-FFF2-40B4-BE49-F238E27FC236}">
                      <a16:creationId xmlns:a16="http://schemas.microsoft.com/office/drawing/2014/main" id="{8369E547-49D2-41BD-AC51-AE0B000710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84" name="圖形 383" descr="男人 以實心填滿">
                  <a:extLst>
                    <a:ext uri="{FF2B5EF4-FFF2-40B4-BE49-F238E27FC236}">
                      <a16:creationId xmlns:a16="http://schemas.microsoft.com/office/drawing/2014/main" id="{A8A24E44-F6E2-416B-87E5-DFE849E74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85" name="圖形 384" descr="男人 以實心填滿">
                  <a:extLst>
                    <a:ext uri="{FF2B5EF4-FFF2-40B4-BE49-F238E27FC236}">
                      <a16:creationId xmlns:a16="http://schemas.microsoft.com/office/drawing/2014/main" id="{B588ED7A-ED2D-4007-B458-B3D4944440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86" name="圖形 385" descr="男人 以實心填滿">
                  <a:extLst>
                    <a:ext uri="{FF2B5EF4-FFF2-40B4-BE49-F238E27FC236}">
                      <a16:creationId xmlns:a16="http://schemas.microsoft.com/office/drawing/2014/main" id="{CED6C8FC-79FF-4FB3-887E-B63CC919D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87" name="圖形 386" descr="男人 以實心填滿">
                  <a:extLst>
                    <a:ext uri="{FF2B5EF4-FFF2-40B4-BE49-F238E27FC236}">
                      <a16:creationId xmlns:a16="http://schemas.microsoft.com/office/drawing/2014/main" id="{DAA13A30-B2A4-4E16-83A5-0F84E59F3A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88" name="圖形 387" descr="男人 以實心填滿">
                  <a:extLst>
                    <a:ext uri="{FF2B5EF4-FFF2-40B4-BE49-F238E27FC236}">
                      <a16:creationId xmlns:a16="http://schemas.microsoft.com/office/drawing/2014/main" id="{243F14FA-B0FA-4F53-94AB-37C8B9AF7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89" name="圖形 388" descr="男人 以實心填滿">
                  <a:extLst>
                    <a:ext uri="{FF2B5EF4-FFF2-40B4-BE49-F238E27FC236}">
                      <a16:creationId xmlns:a16="http://schemas.microsoft.com/office/drawing/2014/main" id="{638D990E-7CA9-4365-8969-C3C8E88D64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0" name="圖形 389" descr="男人 以實心填滿">
                  <a:extLst>
                    <a:ext uri="{FF2B5EF4-FFF2-40B4-BE49-F238E27FC236}">
                      <a16:creationId xmlns:a16="http://schemas.microsoft.com/office/drawing/2014/main" id="{C6A9DE97-F6AB-4963-805E-08476967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1" name="圖形 390" descr="男人 以實心填滿">
                  <a:extLst>
                    <a:ext uri="{FF2B5EF4-FFF2-40B4-BE49-F238E27FC236}">
                      <a16:creationId xmlns:a16="http://schemas.microsoft.com/office/drawing/2014/main" id="{2B7533F8-0030-4287-9646-A5F182178C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2" name="圖形 391" descr="男人 以實心填滿">
                  <a:extLst>
                    <a:ext uri="{FF2B5EF4-FFF2-40B4-BE49-F238E27FC236}">
                      <a16:creationId xmlns:a16="http://schemas.microsoft.com/office/drawing/2014/main" id="{9FD29B41-C80C-4F5D-8F9A-02F7E0535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3" name="圖形 392" descr="男人 以實心填滿">
                  <a:extLst>
                    <a:ext uri="{FF2B5EF4-FFF2-40B4-BE49-F238E27FC236}">
                      <a16:creationId xmlns:a16="http://schemas.microsoft.com/office/drawing/2014/main" id="{1A545CBE-FA10-4F57-AF56-6C5D5308F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4" name="圖形 393" descr="男人 以實心填滿">
                  <a:extLst>
                    <a:ext uri="{FF2B5EF4-FFF2-40B4-BE49-F238E27FC236}">
                      <a16:creationId xmlns:a16="http://schemas.microsoft.com/office/drawing/2014/main" id="{59581E89-EBE9-4D6C-8DA4-DEA8DB061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5" name="圖形 394" descr="男人 以實心填滿">
                  <a:extLst>
                    <a:ext uri="{FF2B5EF4-FFF2-40B4-BE49-F238E27FC236}">
                      <a16:creationId xmlns:a16="http://schemas.microsoft.com/office/drawing/2014/main" id="{5D762353-F52E-445C-9EDC-525835094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6" name="圖形 395" descr="男人 以實心填滿">
                  <a:extLst>
                    <a:ext uri="{FF2B5EF4-FFF2-40B4-BE49-F238E27FC236}">
                      <a16:creationId xmlns:a16="http://schemas.microsoft.com/office/drawing/2014/main" id="{62A15F81-101B-4AD6-B9AC-C8E39A66E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7" name="圖形 396" descr="男人 以實心填滿">
                  <a:extLst>
                    <a:ext uri="{FF2B5EF4-FFF2-40B4-BE49-F238E27FC236}">
                      <a16:creationId xmlns:a16="http://schemas.microsoft.com/office/drawing/2014/main" id="{D5A63B9E-008E-4345-9810-65660AC385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8" name="圖形 397" descr="男人 以實心填滿">
                  <a:extLst>
                    <a:ext uri="{FF2B5EF4-FFF2-40B4-BE49-F238E27FC236}">
                      <a16:creationId xmlns:a16="http://schemas.microsoft.com/office/drawing/2014/main" id="{EC9B7236-DF6D-4A94-8503-E90D37BBF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399" name="圖形 398" descr="男人 以實心填滿">
                  <a:extLst>
                    <a:ext uri="{FF2B5EF4-FFF2-40B4-BE49-F238E27FC236}">
                      <a16:creationId xmlns:a16="http://schemas.microsoft.com/office/drawing/2014/main" id="{6F8E8125-687C-4980-9726-3C47E2821D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00" name="圖形 399" descr="男人 以實心填滿">
                  <a:extLst>
                    <a:ext uri="{FF2B5EF4-FFF2-40B4-BE49-F238E27FC236}">
                      <a16:creationId xmlns:a16="http://schemas.microsoft.com/office/drawing/2014/main" id="{71F88080-298C-4CE4-B9F4-D5A848DB4E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01" name="圖形 400" descr="男人 以實心填滿">
                  <a:extLst>
                    <a:ext uri="{FF2B5EF4-FFF2-40B4-BE49-F238E27FC236}">
                      <a16:creationId xmlns:a16="http://schemas.microsoft.com/office/drawing/2014/main" id="{A2F850C2-AC0E-436C-98E2-552CFE5BDE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02" name="圖形 401" descr="男人 以實心填滿">
                  <a:extLst>
                    <a:ext uri="{FF2B5EF4-FFF2-40B4-BE49-F238E27FC236}">
                      <a16:creationId xmlns:a16="http://schemas.microsoft.com/office/drawing/2014/main" id="{C5A2A6FD-E1D6-4932-A140-7B5325CF1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03" name="圖形 402" descr="男人 以實心填滿">
                  <a:extLst>
                    <a:ext uri="{FF2B5EF4-FFF2-40B4-BE49-F238E27FC236}">
                      <a16:creationId xmlns:a16="http://schemas.microsoft.com/office/drawing/2014/main" id="{3C7266E1-0A04-401A-82BA-26338707AA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04" name="圖形 403" descr="男人 以實心填滿">
                  <a:extLst>
                    <a:ext uri="{FF2B5EF4-FFF2-40B4-BE49-F238E27FC236}">
                      <a16:creationId xmlns:a16="http://schemas.microsoft.com/office/drawing/2014/main" id="{4B99B7EF-8F25-4944-AA32-0911A9BB57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05" name="圖形 404" descr="男人 以實心填滿">
                  <a:extLst>
                    <a:ext uri="{FF2B5EF4-FFF2-40B4-BE49-F238E27FC236}">
                      <a16:creationId xmlns:a16="http://schemas.microsoft.com/office/drawing/2014/main" id="{91AB6516-28AE-41C7-9588-160ABE7BF5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406" name="群組 405">
                <a:extLst>
                  <a:ext uri="{FF2B5EF4-FFF2-40B4-BE49-F238E27FC236}">
                    <a16:creationId xmlns:a16="http://schemas.microsoft.com/office/drawing/2014/main" id="{27EAC6B5-1535-4088-AAAC-D0BB97D5F7BC}"/>
                  </a:ext>
                </a:extLst>
              </p:cNvPr>
              <p:cNvGrpSpPr/>
              <p:nvPr/>
            </p:nvGrpSpPr>
            <p:grpSpPr>
              <a:xfrm>
                <a:off x="3870767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407" name="圖形 406" descr="男人 以實心填滿">
                  <a:extLst>
                    <a:ext uri="{FF2B5EF4-FFF2-40B4-BE49-F238E27FC236}">
                      <a16:creationId xmlns:a16="http://schemas.microsoft.com/office/drawing/2014/main" id="{A7A05A22-A0F1-4835-8F71-29D0E4A739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08" name="圖形 407" descr="男人 以實心填滿">
                  <a:extLst>
                    <a:ext uri="{FF2B5EF4-FFF2-40B4-BE49-F238E27FC236}">
                      <a16:creationId xmlns:a16="http://schemas.microsoft.com/office/drawing/2014/main" id="{06F26810-3F13-4356-B517-266EE2263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09" name="圖形 408" descr="男人 以實心填滿">
                  <a:extLst>
                    <a:ext uri="{FF2B5EF4-FFF2-40B4-BE49-F238E27FC236}">
                      <a16:creationId xmlns:a16="http://schemas.microsoft.com/office/drawing/2014/main" id="{FF0FC5B8-6EDC-4BDF-A6D9-2EF8B63CC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0" name="圖形 409" descr="男人 以實心填滿">
                  <a:extLst>
                    <a:ext uri="{FF2B5EF4-FFF2-40B4-BE49-F238E27FC236}">
                      <a16:creationId xmlns:a16="http://schemas.microsoft.com/office/drawing/2014/main" id="{DA4311A0-FF51-41DD-B15B-035DDB9F33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1" name="圖形 410" descr="男人 以實心填滿">
                  <a:extLst>
                    <a:ext uri="{FF2B5EF4-FFF2-40B4-BE49-F238E27FC236}">
                      <a16:creationId xmlns:a16="http://schemas.microsoft.com/office/drawing/2014/main" id="{1E38A11E-7D16-488E-9A22-8E327701D7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2" name="圖形 411" descr="男人 以實心填滿">
                  <a:extLst>
                    <a:ext uri="{FF2B5EF4-FFF2-40B4-BE49-F238E27FC236}">
                      <a16:creationId xmlns:a16="http://schemas.microsoft.com/office/drawing/2014/main" id="{929ABF26-87FA-46CB-A78A-01CF59B9D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3" name="圖形 412" descr="男人 以實心填滿">
                  <a:extLst>
                    <a:ext uri="{FF2B5EF4-FFF2-40B4-BE49-F238E27FC236}">
                      <a16:creationId xmlns:a16="http://schemas.microsoft.com/office/drawing/2014/main" id="{2F2E2C85-EACD-4796-B8A9-48AD224AE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4" name="圖形 413" descr="男人 以實心填滿">
                  <a:extLst>
                    <a:ext uri="{FF2B5EF4-FFF2-40B4-BE49-F238E27FC236}">
                      <a16:creationId xmlns:a16="http://schemas.microsoft.com/office/drawing/2014/main" id="{61388177-D0EA-430D-B31E-3DDE541F13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5" name="圖形 414" descr="男人 以實心填滿">
                  <a:extLst>
                    <a:ext uri="{FF2B5EF4-FFF2-40B4-BE49-F238E27FC236}">
                      <a16:creationId xmlns:a16="http://schemas.microsoft.com/office/drawing/2014/main" id="{3FDCC4D6-47A0-4035-8A29-B190725D7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6" name="圖形 415" descr="男人 以實心填滿">
                  <a:extLst>
                    <a:ext uri="{FF2B5EF4-FFF2-40B4-BE49-F238E27FC236}">
                      <a16:creationId xmlns:a16="http://schemas.microsoft.com/office/drawing/2014/main" id="{D8E849B5-A11E-4B8B-B9DF-4EB2D1CEA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7" name="圖形 416" descr="男人 以實心填滿">
                  <a:extLst>
                    <a:ext uri="{FF2B5EF4-FFF2-40B4-BE49-F238E27FC236}">
                      <a16:creationId xmlns:a16="http://schemas.microsoft.com/office/drawing/2014/main" id="{8F4C8113-A471-497A-A485-E50150633B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8" name="圖形 417" descr="男人 以實心填滿">
                  <a:extLst>
                    <a:ext uri="{FF2B5EF4-FFF2-40B4-BE49-F238E27FC236}">
                      <a16:creationId xmlns:a16="http://schemas.microsoft.com/office/drawing/2014/main" id="{8DD4E03A-3CAF-47C5-AC74-CFF9523FA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19" name="圖形 418" descr="男人 以實心填滿">
                  <a:extLst>
                    <a:ext uri="{FF2B5EF4-FFF2-40B4-BE49-F238E27FC236}">
                      <a16:creationId xmlns:a16="http://schemas.microsoft.com/office/drawing/2014/main" id="{613386E5-D34E-487E-A82D-BCAEAAA592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0" name="圖形 419" descr="男人 以實心填滿">
                  <a:extLst>
                    <a:ext uri="{FF2B5EF4-FFF2-40B4-BE49-F238E27FC236}">
                      <a16:creationId xmlns:a16="http://schemas.microsoft.com/office/drawing/2014/main" id="{8E3F3777-56E2-44D2-806C-D47FE6BC5F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1" name="圖形 420" descr="男人 以實心填滿">
                  <a:extLst>
                    <a:ext uri="{FF2B5EF4-FFF2-40B4-BE49-F238E27FC236}">
                      <a16:creationId xmlns:a16="http://schemas.microsoft.com/office/drawing/2014/main" id="{A50E3DD9-28D3-493B-89B6-CA89011A6A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2" name="圖形 421" descr="男人 以實心填滿">
                  <a:extLst>
                    <a:ext uri="{FF2B5EF4-FFF2-40B4-BE49-F238E27FC236}">
                      <a16:creationId xmlns:a16="http://schemas.microsoft.com/office/drawing/2014/main" id="{30CD5E73-7C88-401B-8B0D-D00B3304A0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3" name="圖形 422" descr="男人 以實心填滿">
                  <a:extLst>
                    <a:ext uri="{FF2B5EF4-FFF2-40B4-BE49-F238E27FC236}">
                      <a16:creationId xmlns:a16="http://schemas.microsoft.com/office/drawing/2014/main" id="{E1E82610-4E9A-4324-970A-5B0251D29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4" name="圖形 423" descr="男人 以實心填滿">
                  <a:extLst>
                    <a:ext uri="{FF2B5EF4-FFF2-40B4-BE49-F238E27FC236}">
                      <a16:creationId xmlns:a16="http://schemas.microsoft.com/office/drawing/2014/main" id="{A9F04BA0-5492-433C-912B-0BAD6D5E49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5" name="圖形 424" descr="男人 以實心填滿">
                  <a:extLst>
                    <a:ext uri="{FF2B5EF4-FFF2-40B4-BE49-F238E27FC236}">
                      <a16:creationId xmlns:a16="http://schemas.microsoft.com/office/drawing/2014/main" id="{A53ADB5E-C388-42D8-9EA0-A117118AA4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6" name="圖形 425" descr="男人 以實心填滿">
                  <a:extLst>
                    <a:ext uri="{FF2B5EF4-FFF2-40B4-BE49-F238E27FC236}">
                      <a16:creationId xmlns:a16="http://schemas.microsoft.com/office/drawing/2014/main" id="{FAF79A49-C0E5-4955-9FBE-A82134475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7" name="圖形 426" descr="男人 以實心填滿">
                  <a:extLst>
                    <a:ext uri="{FF2B5EF4-FFF2-40B4-BE49-F238E27FC236}">
                      <a16:creationId xmlns:a16="http://schemas.microsoft.com/office/drawing/2014/main" id="{971247F1-4294-48D2-B649-3F8AD222E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8" name="圖形 427" descr="男人 以實心填滿">
                  <a:extLst>
                    <a:ext uri="{FF2B5EF4-FFF2-40B4-BE49-F238E27FC236}">
                      <a16:creationId xmlns:a16="http://schemas.microsoft.com/office/drawing/2014/main" id="{B4ABD5F1-5703-4E2A-A3AB-A2091C5D6D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29" name="圖形 428" descr="男人 以實心填滿">
                  <a:extLst>
                    <a:ext uri="{FF2B5EF4-FFF2-40B4-BE49-F238E27FC236}">
                      <a16:creationId xmlns:a16="http://schemas.microsoft.com/office/drawing/2014/main" id="{4A3EB7DE-C018-4DB0-BC53-7E2781A9BC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30" name="圖形 429" descr="男人 以實心填滿">
                  <a:extLst>
                    <a:ext uri="{FF2B5EF4-FFF2-40B4-BE49-F238E27FC236}">
                      <a16:creationId xmlns:a16="http://schemas.microsoft.com/office/drawing/2014/main" id="{0F6BDAE6-B49E-4EC8-9095-893E7CC8EC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31" name="圖形 430" descr="男人 以實心填滿">
                  <a:extLst>
                    <a:ext uri="{FF2B5EF4-FFF2-40B4-BE49-F238E27FC236}">
                      <a16:creationId xmlns:a16="http://schemas.microsoft.com/office/drawing/2014/main" id="{C9F6BAED-BC2E-4DE2-B08F-C6C6E5E85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32" name="圖形 431" descr="男人 以實心填滿">
                  <a:extLst>
                    <a:ext uri="{FF2B5EF4-FFF2-40B4-BE49-F238E27FC236}">
                      <a16:creationId xmlns:a16="http://schemas.microsoft.com/office/drawing/2014/main" id="{952D9E5D-3CE5-46D4-9262-6D5BAE63E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433" name="群組 432">
                <a:extLst>
                  <a:ext uri="{FF2B5EF4-FFF2-40B4-BE49-F238E27FC236}">
                    <a16:creationId xmlns:a16="http://schemas.microsoft.com/office/drawing/2014/main" id="{548BC61D-46A3-4AD7-BF8D-88E1F0C45B9B}"/>
                  </a:ext>
                </a:extLst>
              </p:cNvPr>
              <p:cNvGrpSpPr/>
              <p:nvPr/>
            </p:nvGrpSpPr>
            <p:grpSpPr>
              <a:xfrm>
                <a:off x="4330172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434" name="圖形 433" descr="男人 以實心填滿">
                  <a:extLst>
                    <a:ext uri="{FF2B5EF4-FFF2-40B4-BE49-F238E27FC236}">
                      <a16:creationId xmlns:a16="http://schemas.microsoft.com/office/drawing/2014/main" id="{1180F000-77FB-42F8-8767-CCE405B92C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35" name="圖形 434" descr="男人 以實心填滿">
                  <a:extLst>
                    <a:ext uri="{FF2B5EF4-FFF2-40B4-BE49-F238E27FC236}">
                      <a16:creationId xmlns:a16="http://schemas.microsoft.com/office/drawing/2014/main" id="{E2E0B8F0-F518-4EF2-AC51-1484C3C222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36" name="圖形 435" descr="男人 以實心填滿">
                  <a:extLst>
                    <a:ext uri="{FF2B5EF4-FFF2-40B4-BE49-F238E27FC236}">
                      <a16:creationId xmlns:a16="http://schemas.microsoft.com/office/drawing/2014/main" id="{ADDD2A49-E3CF-4E6C-AFC7-AAEDDAA16C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37" name="圖形 436" descr="男人 以實心填滿">
                  <a:extLst>
                    <a:ext uri="{FF2B5EF4-FFF2-40B4-BE49-F238E27FC236}">
                      <a16:creationId xmlns:a16="http://schemas.microsoft.com/office/drawing/2014/main" id="{69B0FD05-FA41-4D2E-830D-E410FD849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38" name="圖形 437" descr="男人 以實心填滿">
                  <a:extLst>
                    <a:ext uri="{FF2B5EF4-FFF2-40B4-BE49-F238E27FC236}">
                      <a16:creationId xmlns:a16="http://schemas.microsoft.com/office/drawing/2014/main" id="{1F589C2E-7884-495F-B4AE-ED30B7032A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39" name="圖形 438" descr="男人 以實心填滿">
                  <a:extLst>
                    <a:ext uri="{FF2B5EF4-FFF2-40B4-BE49-F238E27FC236}">
                      <a16:creationId xmlns:a16="http://schemas.microsoft.com/office/drawing/2014/main" id="{8FA6953F-F2A2-44B8-8E1A-2E08D76213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0" name="圖形 439" descr="男人 以實心填滿">
                  <a:extLst>
                    <a:ext uri="{FF2B5EF4-FFF2-40B4-BE49-F238E27FC236}">
                      <a16:creationId xmlns:a16="http://schemas.microsoft.com/office/drawing/2014/main" id="{7A9527BA-617C-4077-AE4E-A2B9F0CE0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1" name="圖形 440" descr="男人 以實心填滿">
                  <a:extLst>
                    <a:ext uri="{FF2B5EF4-FFF2-40B4-BE49-F238E27FC236}">
                      <a16:creationId xmlns:a16="http://schemas.microsoft.com/office/drawing/2014/main" id="{680F5BB2-7A77-4BBB-8166-85006379BE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2" name="圖形 441" descr="男人 以實心填滿">
                  <a:extLst>
                    <a:ext uri="{FF2B5EF4-FFF2-40B4-BE49-F238E27FC236}">
                      <a16:creationId xmlns:a16="http://schemas.microsoft.com/office/drawing/2014/main" id="{7B9403F5-6998-4B15-A264-0B6FF0D10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3" name="圖形 442" descr="男人 以實心填滿">
                  <a:extLst>
                    <a:ext uri="{FF2B5EF4-FFF2-40B4-BE49-F238E27FC236}">
                      <a16:creationId xmlns:a16="http://schemas.microsoft.com/office/drawing/2014/main" id="{980D1EDC-7B5D-495D-9167-A58605469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4" name="圖形 443" descr="男人 以實心填滿">
                  <a:extLst>
                    <a:ext uri="{FF2B5EF4-FFF2-40B4-BE49-F238E27FC236}">
                      <a16:creationId xmlns:a16="http://schemas.microsoft.com/office/drawing/2014/main" id="{D931E0E2-2989-46F1-8787-C8777721E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5" name="圖形 444" descr="男人 以實心填滿">
                  <a:extLst>
                    <a:ext uri="{FF2B5EF4-FFF2-40B4-BE49-F238E27FC236}">
                      <a16:creationId xmlns:a16="http://schemas.microsoft.com/office/drawing/2014/main" id="{1441CC06-C14D-4DF4-86C4-0BCC05B617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6" name="圖形 445" descr="男人 以實心填滿">
                  <a:extLst>
                    <a:ext uri="{FF2B5EF4-FFF2-40B4-BE49-F238E27FC236}">
                      <a16:creationId xmlns:a16="http://schemas.microsoft.com/office/drawing/2014/main" id="{6B1496C3-928D-4772-8E15-2B4056FAA3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7" name="圖形 446" descr="男人 以實心填滿">
                  <a:extLst>
                    <a:ext uri="{FF2B5EF4-FFF2-40B4-BE49-F238E27FC236}">
                      <a16:creationId xmlns:a16="http://schemas.microsoft.com/office/drawing/2014/main" id="{9A597CC4-B1AC-4751-80FD-C302BAC25F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8" name="圖形 447" descr="男人 以實心填滿">
                  <a:extLst>
                    <a:ext uri="{FF2B5EF4-FFF2-40B4-BE49-F238E27FC236}">
                      <a16:creationId xmlns:a16="http://schemas.microsoft.com/office/drawing/2014/main" id="{E2F07893-A30D-436E-BF31-3453A59AC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49" name="圖形 448" descr="男人 以實心填滿">
                  <a:extLst>
                    <a:ext uri="{FF2B5EF4-FFF2-40B4-BE49-F238E27FC236}">
                      <a16:creationId xmlns:a16="http://schemas.microsoft.com/office/drawing/2014/main" id="{64EFE625-10DC-4161-94CF-A7029AF650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0" name="圖形 449" descr="男人 以實心填滿">
                  <a:extLst>
                    <a:ext uri="{FF2B5EF4-FFF2-40B4-BE49-F238E27FC236}">
                      <a16:creationId xmlns:a16="http://schemas.microsoft.com/office/drawing/2014/main" id="{7358FB8C-9E42-4669-917D-FC025B18AA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1" name="圖形 450" descr="男人 以實心填滿">
                  <a:extLst>
                    <a:ext uri="{FF2B5EF4-FFF2-40B4-BE49-F238E27FC236}">
                      <a16:creationId xmlns:a16="http://schemas.microsoft.com/office/drawing/2014/main" id="{3B2A8D2A-CDDD-4A41-8045-9F8F5FACD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2" name="圖形 451" descr="男人 以實心填滿">
                  <a:extLst>
                    <a:ext uri="{FF2B5EF4-FFF2-40B4-BE49-F238E27FC236}">
                      <a16:creationId xmlns:a16="http://schemas.microsoft.com/office/drawing/2014/main" id="{9AC58BD1-B423-44CB-920E-9ADF4408BF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3" name="圖形 452" descr="男人 以實心填滿">
                  <a:extLst>
                    <a:ext uri="{FF2B5EF4-FFF2-40B4-BE49-F238E27FC236}">
                      <a16:creationId xmlns:a16="http://schemas.microsoft.com/office/drawing/2014/main" id="{B281FB91-BF56-4736-B299-EE7EBBBD3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4" name="圖形 453" descr="男人 以實心填滿">
                  <a:extLst>
                    <a:ext uri="{FF2B5EF4-FFF2-40B4-BE49-F238E27FC236}">
                      <a16:creationId xmlns:a16="http://schemas.microsoft.com/office/drawing/2014/main" id="{01A153AC-A3DC-4210-85E1-47AD5E78A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5" name="圖形 454" descr="男人 以實心填滿">
                  <a:extLst>
                    <a:ext uri="{FF2B5EF4-FFF2-40B4-BE49-F238E27FC236}">
                      <a16:creationId xmlns:a16="http://schemas.microsoft.com/office/drawing/2014/main" id="{FA8FE050-B407-43DE-B92F-C58F5030F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6" name="圖形 455" descr="男人 以實心填滿">
                  <a:extLst>
                    <a:ext uri="{FF2B5EF4-FFF2-40B4-BE49-F238E27FC236}">
                      <a16:creationId xmlns:a16="http://schemas.microsoft.com/office/drawing/2014/main" id="{8442D727-A6BB-4FE4-8182-7D44F67E2F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7" name="圖形 456" descr="男人 以實心填滿">
                  <a:extLst>
                    <a:ext uri="{FF2B5EF4-FFF2-40B4-BE49-F238E27FC236}">
                      <a16:creationId xmlns:a16="http://schemas.microsoft.com/office/drawing/2014/main" id="{245CCDD5-4FF7-4636-88CC-27FD0F40E3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8" name="圖形 457" descr="男人 以實心填滿">
                  <a:extLst>
                    <a:ext uri="{FF2B5EF4-FFF2-40B4-BE49-F238E27FC236}">
                      <a16:creationId xmlns:a16="http://schemas.microsoft.com/office/drawing/2014/main" id="{F5355B14-86EE-4916-B6D9-57A35B1D3B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59" name="圖形 458" descr="男人 以實心填滿">
                  <a:extLst>
                    <a:ext uri="{FF2B5EF4-FFF2-40B4-BE49-F238E27FC236}">
                      <a16:creationId xmlns:a16="http://schemas.microsoft.com/office/drawing/2014/main" id="{2C4AA6D5-AE25-4711-BF87-422E6BA71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460" name="群組 459">
                <a:extLst>
                  <a:ext uri="{FF2B5EF4-FFF2-40B4-BE49-F238E27FC236}">
                    <a16:creationId xmlns:a16="http://schemas.microsoft.com/office/drawing/2014/main" id="{C19D8689-2DC5-4444-AC3A-9A67308CEEA7}"/>
                  </a:ext>
                </a:extLst>
              </p:cNvPr>
              <p:cNvGrpSpPr/>
              <p:nvPr/>
            </p:nvGrpSpPr>
            <p:grpSpPr>
              <a:xfrm>
                <a:off x="4789577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461" name="圖形 460" descr="男人 以實心填滿">
                  <a:extLst>
                    <a:ext uri="{FF2B5EF4-FFF2-40B4-BE49-F238E27FC236}">
                      <a16:creationId xmlns:a16="http://schemas.microsoft.com/office/drawing/2014/main" id="{236034BC-D7CF-4A51-B070-951AF127D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62" name="圖形 461" descr="男人 以實心填滿">
                  <a:extLst>
                    <a:ext uri="{FF2B5EF4-FFF2-40B4-BE49-F238E27FC236}">
                      <a16:creationId xmlns:a16="http://schemas.microsoft.com/office/drawing/2014/main" id="{A5AF535E-CB2F-4A46-A539-407A48968E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63" name="圖形 462" descr="男人 以實心填滿">
                  <a:extLst>
                    <a:ext uri="{FF2B5EF4-FFF2-40B4-BE49-F238E27FC236}">
                      <a16:creationId xmlns:a16="http://schemas.microsoft.com/office/drawing/2014/main" id="{0B7AF034-0A75-4AFF-9E90-330FB5391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64" name="圖形 463" descr="男人 以實心填滿">
                  <a:extLst>
                    <a:ext uri="{FF2B5EF4-FFF2-40B4-BE49-F238E27FC236}">
                      <a16:creationId xmlns:a16="http://schemas.microsoft.com/office/drawing/2014/main" id="{5187AC07-C0A8-45C7-9035-231C5934FC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65" name="圖形 464" descr="男人 以實心填滿">
                  <a:extLst>
                    <a:ext uri="{FF2B5EF4-FFF2-40B4-BE49-F238E27FC236}">
                      <a16:creationId xmlns:a16="http://schemas.microsoft.com/office/drawing/2014/main" id="{05B7B488-F491-4DDB-A751-B12C4F12D7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66" name="圖形 465" descr="男人 以實心填滿">
                  <a:extLst>
                    <a:ext uri="{FF2B5EF4-FFF2-40B4-BE49-F238E27FC236}">
                      <a16:creationId xmlns:a16="http://schemas.microsoft.com/office/drawing/2014/main" id="{E9FDE061-35C5-4B9E-991B-C0A85CD2E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67" name="圖形 466" descr="男人 以實心填滿">
                  <a:extLst>
                    <a:ext uri="{FF2B5EF4-FFF2-40B4-BE49-F238E27FC236}">
                      <a16:creationId xmlns:a16="http://schemas.microsoft.com/office/drawing/2014/main" id="{3223143E-5667-4FF9-9107-2511FE473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68" name="圖形 467" descr="男人 以實心填滿">
                  <a:extLst>
                    <a:ext uri="{FF2B5EF4-FFF2-40B4-BE49-F238E27FC236}">
                      <a16:creationId xmlns:a16="http://schemas.microsoft.com/office/drawing/2014/main" id="{78A3D536-1E98-428E-9DDA-B6E3DB86DF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69" name="圖形 468" descr="男人 以實心填滿">
                  <a:extLst>
                    <a:ext uri="{FF2B5EF4-FFF2-40B4-BE49-F238E27FC236}">
                      <a16:creationId xmlns:a16="http://schemas.microsoft.com/office/drawing/2014/main" id="{B1A9A1EF-42A0-426B-A44B-A2E991A09E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0" name="圖形 469" descr="男人 以實心填滿">
                  <a:extLst>
                    <a:ext uri="{FF2B5EF4-FFF2-40B4-BE49-F238E27FC236}">
                      <a16:creationId xmlns:a16="http://schemas.microsoft.com/office/drawing/2014/main" id="{4BB30766-A6BD-4BEC-A14D-AB36872B5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1" name="圖形 470" descr="男人 以實心填滿">
                  <a:extLst>
                    <a:ext uri="{FF2B5EF4-FFF2-40B4-BE49-F238E27FC236}">
                      <a16:creationId xmlns:a16="http://schemas.microsoft.com/office/drawing/2014/main" id="{0A3C6959-7D4D-488C-A755-CBA471CF9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2" name="圖形 471" descr="男人 以實心填滿">
                  <a:extLst>
                    <a:ext uri="{FF2B5EF4-FFF2-40B4-BE49-F238E27FC236}">
                      <a16:creationId xmlns:a16="http://schemas.microsoft.com/office/drawing/2014/main" id="{BC6153F8-FE65-4FAC-AFE3-DC29447707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3" name="圖形 472" descr="男人 以實心填滿">
                  <a:extLst>
                    <a:ext uri="{FF2B5EF4-FFF2-40B4-BE49-F238E27FC236}">
                      <a16:creationId xmlns:a16="http://schemas.microsoft.com/office/drawing/2014/main" id="{2BD12FB6-878E-450C-803A-4468FD3CA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4" name="圖形 473" descr="男人 以實心填滿">
                  <a:extLst>
                    <a:ext uri="{FF2B5EF4-FFF2-40B4-BE49-F238E27FC236}">
                      <a16:creationId xmlns:a16="http://schemas.microsoft.com/office/drawing/2014/main" id="{16277168-7814-4709-AC95-BE2E2247FF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5" name="圖形 474" descr="男人 以實心填滿">
                  <a:extLst>
                    <a:ext uri="{FF2B5EF4-FFF2-40B4-BE49-F238E27FC236}">
                      <a16:creationId xmlns:a16="http://schemas.microsoft.com/office/drawing/2014/main" id="{B5EA8AC1-D630-4E61-A399-7E81310BB3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6" name="圖形 475" descr="男人 以實心填滿">
                  <a:extLst>
                    <a:ext uri="{FF2B5EF4-FFF2-40B4-BE49-F238E27FC236}">
                      <a16:creationId xmlns:a16="http://schemas.microsoft.com/office/drawing/2014/main" id="{12758FAD-3176-41BB-8A6C-2679C631E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7" name="圖形 476" descr="男人 以實心填滿">
                  <a:extLst>
                    <a:ext uri="{FF2B5EF4-FFF2-40B4-BE49-F238E27FC236}">
                      <a16:creationId xmlns:a16="http://schemas.microsoft.com/office/drawing/2014/main" id="{39F8B49C-C726-47FC-84B1-0F1EF7E4A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8" name="圖形 477" descr="男人 以實心填滿">
                  <a:extLst>
                    <a:ext uri="{FF2B5EF4-FFF2-40B4-BE49-F238E27FC236}">
                      <a16:creationId xmlns:a16="http://schemas.microsoft.com/office/drawing/2014/main" id="{D6B56953-1EBE-4F4A-AEC9-7A79968C8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79" name="圖形 478" descr="男人 以實心填滿">
                  <a:extLst>
                    <a:ext uri="{FF2B5EF4-FFF2-40B4-BE49-F238E27FC236}">
                      <a16:creationId xmlns:a16="http://schemas.microsoft.com/office/drawing/2014/main" id="{2E6B6F1A-2936-41CE-9C48-73A0732D8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80" name="圖形 479" descr="男人 以實心填滿">
                  <a:extLst>
                    <a:ext uri="{FF2B5EF4-FFF2-40B4-BE49-F238E27FC236}">
                      <a16:creationId xmlns:a16="http://schemas.microsoft.com/office/drawing/2014/main" id="{EA240AFD-C29C-43EB-9A94-7CE4FB934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81" name="圖形 480" descr="男人 以實心填滿">
                  <a:extLst>
                    <a:ext uri="{FF2B5EF4-FFF2-40B4-BE49-F238E27FC236}">
                      <a16:creationId xmlns:a16="http://schemas.microsoft.com/office/drawing/2014/main" id="{8E90A3C6-B4CE-4BDF-BF00-2F175F1506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82" name="圖形 481" descr="男人 以實心填滿">
                  <a:extLst>
                    <a:ext uri="{FF2B5EF4-FFF2-40B4-BE49-F238E27FC236}">
                      <a16:creationId xmlns:a16="http://schemas.microsoft.com/office/drawing/2014/main" id="{89BEAB83-09F8-488C-BFFF-4035B84C2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83" name="圖形 482" descr="男人 以實心填滿">
                  <a:extLst>
                    <a:ext uri="{FF2B5EF4-FFF2-40B4-BE49-F238E27FC236}">
                      <a16:creationId xmlns:a16="http://schemas.microsoft.com/office/drawing/2014/main" id="{C9EE1861-405D-4EB3-A56F-7D41DA9E49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84" name="圖形 483" descr="男人 以實心填滿">
                  <a:extLst>
                    <a:ext uri="{FF2B5EF4-FFF2-40B4-BE49-F238E27FC236}">
                      <a16:creationId xmlns:a16="http://schemas.microsoft.com/office/drawing/2014/main" id="{AA260377-7784-4AFB-8AA3-65AFCC9478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85" name="圖形 484" descr="男人 以實心填滿">
                  <a:extLst>
                    <a:ext uri="{FF2B5EF4-FFF2-40B4-BE49-F238E27FC236}">
                      <a16:creationId xmlns:a16="http://schemas.microsoft.com/office/drawing/2014/main" id="{AD0AF984-F822-4ADA-843D-0F73FE36E5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86" name="圖形 485" descr="男人 以實心填滿">
                  <a:extLst>
                    <a:ext uri="{FF2B5EF4-FFF2-40B4-BE49-F238E27FC236}">
                      <a16:creationId xmlns:a16="http://schemas.microsoft.com/office/drawing/2014/main" id="{AD10E320-5DEA-4104-9743-D6F6B881BF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487" name="群組 486">
                <a:extLst>
                  <a:ext uri="{FF2B5EF4-FFF2-40B4-BE49-F238E27FC236}">
                    <a16:creationId xmlns:a16="http://schemas.microsoft.com/office/drawing/2014/main" id="{42F2A629-48DC-4694-AEAA-59E9653C04EF}"/>
                  </a:ext>
                </a:extLst>
              </p:cNvPr>
              <p:cNvGrpSpPr/>
              <p:nvPr/>
            </p:nvGrpSpPr>
            <p:grpSpPr>
              <a:xfrm>
                <a:off x="5248982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488" name="圖形 487" descr="男人 以實心填滿">
                  <a:extLst>
                    <a:ext uri="{FF2B5EF4-FFF2-40B4-BE49-F238E27FC236}">
                      <a16:creationId xmlns:a16="http://schemas.microsoft.com/office/drawing/2014/main" id="{A909B7DF-56B1-40EA-A08A-47305C129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89" name="圖形 488" descr="男人 以實心填滿">
                  <a:extLst>
                    <a:ext uri="{FF2B5EF4-FFF2-40B4-BE49-F238E27FC236}">
                      <a16:creationId xmlns:a16="http://schemas.microsoft.com/office/drawing/2014/main" id="{1BE01F69-D082-49D5-98DB-DA068DC3A4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0" name="圖形 489" descr="男人 以實心填滿">
                  <a:extLst>
                    <a:ext uri="{FF2B5EF4-FFF2-40B4-BE49-F238E27FC236}">
                      <a16:creationId xmlns:a16="http://schemas.microsoft.com/office/drawing/2014/main" id="{AE9979DA-4422-4321-A7B6-1A0AE5D4D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1" name="圖形 490" descr="男人 以實心填滿">
                  <a:extLst>
                    <a:ext uri="{FF2B5EF4-FFF2-40B4-BE49-F238E27FC236}">
                      <a16:creationId xmlns:a16="http://schemas.microsoft.com/office/drawing/2014/main" id="{D3557B43-AEF2-4124-BBAE-C3F48EF06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2" name="圖形 491" descr="男人 以實心填滿">
                  <a:extLst>
                    <a:ext uri="{FF2B5EF4-FFF2-40B4-BE49-F238E27FC236}">
                      <a16:creationId xmlns:a16="http://schemas.microsoft.com/office/drawing/2014/main" id="{99B8A5A7-803F-436F-A96E-D013F4B96C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3" name="圖形 492" descr="男人 以實心填滿">
                  <a:extLst>
                    <a:ext uri="{FF2B5EF4-FFF2-40B4-BE49-F238E27FC236}">
                      <a16:creationId xmlns:a16="http://schemas.microsoft.com/office/drawing/2014/main" id="{0485C507-CC72-4856-A193-22DBFD401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4" name="圖形 493" descr="男人 以實心填滿">
                  <a:extLst>
                    <a:ext uri="{FF2B5EF4-FFF2-40B4-BE49-F238E27FC236}">
                      <a16:creationId xmlns:a16="http://schemas.microsoft.com/office/drawing/2014/main" id="{8FF19A01-F1A7-4440-931A-F9D59EF83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5" name="圖形 494" descr="男人 以實心填滿">
                  <a:extLst>
                    <a:ext uri="{FF2B5EF4-FFF2-40B4-BE49-F238E27FC236}">
                      <a16:creationId xmlns:a16="http://schemas.microsoft.com/office/drawing/2014/main" id="{F81DA465-B319-4692-B4EB-130FE75DE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6" name="圖形 495" descr="男人 以實心填滿">
                  <a:extLst>
                    <a:ext uri="{FF2B5EF4-FFF2-40B4-BE49-F238E27FC236}">
                      <a16:creationId xmlns:a16="http://schemas.microsoft.com/office/drawing/2014/main" id="{D15727BD-17AA-40F1-A5DF-8846E7319A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7" name="圖形 496" descr="男人 以實心填滿">
                  <a:extLst>
                    <a:ext uri="{FF2B5EF4-FFF2-40B4-BE49-F238E27FC236}">
                      <a16:creationId xmlns:a16="http://schemas.microsoft.com/office/drawing/2014/main" id="{EF16EAB7-918C-446F-A142-0E7851082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8" name="圖形 497" descr="男人 以實心填滿">
                  <a:extLst>
                    <a:ext uri="{FF2B5EF4-FFF2-40B4-BE49-F238E27FC236}">
                      <a16:creationId xmlns:a16="http://schemas.microsoft.com/office/drawing/2014/main" id="{88BDD169-F0E9-4EA8-95B6-D571B9D5F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499" name="圖形 498" descr="男人 以實心填滿">
                  <a:extLst>
                    <a:ext uri="{FF2B5EF4-FFF2-40B4-BE49-F238E27FC236}">
                      <a16:creationId xmlns:a16="http://schemas.microsoft.com/office/drawing/2014/main" id="{B5AFBF7A-1308-42DA-9E97-CB3EEF6B9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0" name="圖形 499" descr="男人 以實心填滿">
                  <a:extLst>
                    <a:ext uri="{FF2B5EF4-FFF2-40B4-BE49-F238E27FC236}">
                      <a16:creationId xmlns:a16="http://schemas.microsoft.com/office/drawing/2014/main" id="{D7A7D071-A9B2-4820-ADC8-2581C955E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1" name="圖形 500" descr="男人 以實心填滿">
                  <a:extLst>
                    <a:ext uri="{FF2B5EF4-FFF2-40B4-BE49-F238E27FC236}">
                      <a16:creationId xmlns:a16="http://schemas.microsoft.com/office/drawing/2014/main" id="{C89F9E58-A515-47AF-948C-EBC243C31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2" name="圖形 501" descr="男人 以實心填滿">
                  <a:extLst>
                    <a:ext uri="{FF2B5EF4-FFF2-40B4-BE49-F238E27FC236}">
                      <a16:creationId xmlns:a16="http://schemas.microsoft.com/office/drawing/2014/main" id="{6DA8DCAF-75EE-4E4D-8C4A-AA04884FAE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3" name="圖形 502" descr="男人 以實心填滿">
                  <a:extLst>
                    <a:ext uri="{FF2B5EF4-FFF2-40B4-BE49-F238E27FC236}">
                      <a16:creationId xmlns:a16="http://schemas.microsoft.com/office/drawing/2014/main" id="{DD6AD446-59FF-40CA-904A-F96D4E7BA9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4" name="圖形 503" descr="男人 以實心填滿">
                  <a:extLst>
                    <a:ext uri="{FF2B5EF4-FFF2-40B4-BE49-F238E27FC236}">
                      <a16:creationId xmlns:a16="http://schemas.microsoft.com/office/drawing/2014/main" id="{EC4D6525-7284-4FD6-BFDF-5943F3E86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5" name="圖形 504" descr="男人 以實心填滿">
                  <a:extLst>
                    <a:ext uri="{FF2B5EF4-FFF2-40B4-BE49-F238E27FC236}">
                      <a16:creationId xmlns:a16="http://schemas.microsoft.com/office/drawing/2014/main" id="{7EE4BDA5-A6A3-43CD-95B3-62E2CFA1A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6" name="圖形 505" descr="男人 以實心填滿">
                  <a:extLst>
                    <a:ext uri="{FF2B5EF4-FFF2-40B4-BE49-F238E27FC236}">
                      <a16:creationId xmlns:a16="http://schemas.microsoft.com/office/drawing/2014/main" id="{AF2CADD7-D0C3-4337-ABAD-09F5B8DD51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7" name="圖形 506" descr="男人 以實心填滿">
                  <a:extLst>
                    <a:ext uri="{FF2B5EF4-FFF2-40B4-BE49-F238E27FC236}">
                      <a16:creationId xmlns:a16="http://schemas.microsoft.com/office/drawing/2014/main" id="{F6362337-3732-442F-9B6C-35648AC45C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8" name="圖形 507" descr="男人 以實心填滿">
                  <a:extLst>
                    <a:ext uri="{FF2B5EF4-FFF2-40B4-BE49-F238E27FC236}">
                      <a16:creationId xmlns:a16="http://schemas.microsoft.com/office/drawing/2014/main" id="{BBB03D74-F378-4363-9CB7-AE3763325A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09" name="圖形 508" descr="男人 以實心填滿">
                  <a:extLst>
                    <a:ext uri="{FF2B5EF4-FFF2-40B4-BE49-F238E27FC236}">
                      <a16:creationId xmlns:a16="http://schemas.microsoft.com/office/drawing/2014/main" id="{8CF063F8-9D90-4F31-B012-053F43735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10" name="圖形 509" descr="男人 以實心填滿">
                  <a:extLst>
                    <a:ext uri="{FF2B5EF4-FFF2-40B4-BE49-F238E27FC236}">
                      <a16:creationId xmlns:a16="http://schemas.microsoft.com/office/drawing/2014/main" id="{BBB65680-0E38-47C2-B69B-E9AF031D52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11" name="圖形 510" descr="男人 以實心填滿">
                  <a:extLst>
                    <a:ext uri="{FF2B5EF4-FFF2-40B4-BE49-F238E27FC236}">
                      <a16:creationId xmlns:a16="http://schemas.microsoft.com/office/drawing/2014/main" id="{27A8879A-39EF-4C17-8946-F1C7BDF0D1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12" name="圖形 511" descr="男人 以實心填滿">
                  <a:extLst>
                    <a:ext uri="{FF2B5EF4-FFF2-40B4-BE49-F238E27FC236}">
                      <a16:creationId xmlns:a16="http://schemas.microsoft.com/office/drawing/2014/main" id="{CBAA64C8-3C18-4EBC-BE02-3721FBBF3E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13" name="圖形 512" descr="男人 以實心填滿">
                  <a:extLst>
                    <a:ext uri="{FF2B5EF4-FFF2-40B4-BE49-F238E27FC236}">
                      <a16:creationId xmlns:a16="http://schemas.microsoft.com/office/drawing/2014/main" id="{88FB7244-36F4-4961-8D2E-93849AD495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514" name="群組 513">
                <a:extLst>
                  <a:ext uri="{FF2B5EF4-FFF2-40B4-BE49-F238E27FC236}">
                    <a16:creationId xmlns:a16="http://schemas.microsoft.com/office/drawing/2014/main" id="{0B80B16D-C43D-4EF8-AB51-10FA0F6222E5}"/>
                  </a:ext>
                </a:extLst>
              </p:cNvPr>
              <p:cNvGrpSpPr/>
              <p:nvPr/>
            </p:nvGrpSpPr>
            <p:grpSpPr>
              <a:xfrm>
                <a:off x="5708387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515" name="圖形 514" descr="男人 以實心填滿">
                  <a:extLst>
                    <a:ext uri="{FF2B5EF4-FFF2-40B4-BE49-F238E27FC236}">
                      <a16:creationId xmlns:a16="http://schemas.microsoft.com/office/drawing/2014/main" id="{CC8D27E7-463A-4278-B943-E997BD69A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16" name="圖形 515" descr="男人 以實心填滿">
                  <a:extLst>
                    <a:ext uri="{FF2B5EF4-FFF2-40B4-BE49-F238E27FC236}">
                      <a16:creationId xmlns:a16="http://schemas.microsoft.com/office/drawing/2014/main" id="{F8688A91-DE28-4E9B-BAFE-6D160D7819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17" name="圖形 516" descr="男人 以實心填滿">
                  <a:extLst>
                    <a:ext uri="{FF2B5EF4-FFF2-40B4-BE49-F238E27FC236}">
                      <a16:creationId xmlns:a16="http://schemas.microsoft.com/office/drawing/2014/main" id="{6D3FE27E-C187-4D59-ABED-68FF4A092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18" name="圖形 517" descr="男人 以實心填滿">
                  <a:extLst>
                    <a:ext uri="{FF2B5EF4-FFF2-40B4-BE49-F238E27FC236}">
                      <a16:creationId xmlns:a16="http://schemas.microsoft.com/office/drawing/2014/main" id="{173A74E6-FF7B-451A-8478-07EDCEE9E7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19" name="圖形 518" descr="男人 以實心填滿">
                  <a:extLst>
                    <a:ext uri="{FF2B5EF4-FFF2-40B4-BE49-F238E27FC236}">
                      <a16:creationId xmlns:a16="http://schemas.microsoft.com/office/drawing/2014/main" id="{48A5440E-76A8-44E8-8485-86DB31DE53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0" name="圖形 519" descr="男人 以實心填滿">
                  <a:extLst>
                    <a:ext uri="{FF2B5EF4-FFF2-40B4-BE49-F238E27FC236}">
                      <a16:creationId xmlns:a16="http://schemas.microsoft.com/office/drawing/2014/main" id="{6ED6F499-256A-4CBF-8D1F-651FD90793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1" name="圖形 520" descr="男人 以實心填滿">
                  <a:extLst>
                    <a:ext uri="{FF2B5EF4-FFF2-40B4-BE49-F238E27FC236}">
                      <a16:creationId xmlns:a16="http://schemas.microsoft.com/office/drawing/2014/main" id="{F88AA15F-32E0-4B24-9886-A83DFEE38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2" name="圖形 521" descr="男人 以實心填滿">
                  <a:extLst>
                    <a:ext uri="{FF2B5EF4-FFF2-40B4-BE49-F238E27FC236}">
                      <a16:creationId xmlns:a16="http://schemas.microsoft.com/office/drawing/2014/main" id="{5650D521-2E8E-4662-B4CB-887FEF4874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3" name="圖形 522" descr="男人 以實心填滿">
                  <a:extLst>
                    <a:ext uri="{FF2B5EF4-FFF2-40B4-BE49-F238E27FC236}">
                      <a16:creationId xmlns:a16="http://schemas.microsoft.com/office/drawing/2014/main" id="{8AACB5F2-AF6F-442C-883C-697024243A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4" name="圖形 523" descr="男人 以實心填滿">
                  <a:extLst>
                    <a:ext uri="{FF2B5EF4-FFF2-40B4-BE49-F238E27FC236}">
                      <a16:creationId xmlns:a16="http://schemas.microsoft.com/office/drawing/2014/main" id="{F121809F-0176-4927-B9CD-A9279F5A1F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5" name="圖形 524" descr="男人 以實心填滿">
                  <a:extLst>
                    <a:ext uri="{FF2B5EF4-FFF2-40B4-BE49-F238E27FC236}">
                      <a16:creationId xmlns:a16="http://schemas.microsoft.com/office/drawing/2014/main" id="{E420DC7D-4DCF-403D-A41C-A8E56874AE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6" name="圖形 525" descr="男人 以實心填滿">
                  <a:extLst>
                    <a:ext uri="{FF2B5EF4-FFF2-40B4-BE49-F238E27FC236}">
                      <a16:creationId xmlns:a16="http://schemas.microsoft.com/office/drawing/2014/main" id="{0A95BCC2-9450-4B13-8FDB-3D648003F0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7" name="圖形 526" descr="男人 以實心填滿">
                  <a:extLst>
                    <a:ext uri="{FF2B5EF4-FFF2-40B4-BE49-F238E27FC236}">
                      <a16:creationId xmlns:a16="http://schemas.microsoft.com/office/drawing/2014/main" id="{D5647559-ECFB-4F66-A1D2-BF14530356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8" name="圖形 527" descr="男人 以實心填滿">
                  <a:extLst>
                    <a:ext uri="{FF2B5EF4-FFF2-40B4-BE49-F238E27FC236}">
                      <a16:creationId xmlns:a16="http://schemas.microsoft.com/office/drawing/2014/main" id="{055BC52B-F7F9-401A-B11A-D4CBE0772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29" name="圖形 528" descr="男人 以實心填滿">
                  <a:extLst>
                    <a:ext uri="{FF2B5EF4-FFF2-40B4-BE49-F238E27FC236}">
                      <a16:creationId xmlns:a16="http://schemas.microsoft.com/office/drawing/2014/main" id="{198C0C2A-D023-4F30-9932-1BFB3CD0C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0" name="圖形 529" descr="男人 以實心填滿">
                  <a:extLst>
                    <a:ext uri="{FF2B5EF4-FFF2-40B4-BE49-F238E27FC236}">
                      <a16:creationId xmlns:a16="http://schemas.microsoft.com/office/drawing/2014/main" id="{59B8DF3F-5B23-46A0-A6BE-7EF529F5E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1" name="圖形 530" descr="男人 以實心填滿">
                  <a:extLst>
                    <a:ext uri="{FF2B5EF4-FFF2-40B4-BE49-F238E27FC236}">
                      <a16:creationId xmlns:a16="http://schemas.microsoft.com/office/drawing/2014/main" id="{C2BE44E8-EBE7-4740-AA6A-8A5F3F3BC7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2" name="圖形 531" descr="男人 以實心填滿">
                  <a:extLst>
                    <a:ext uri="{FF2B5EF4-FFF2-40B4-BE49-F238E27FC236}">
                      <a16:creationId xmlns:a16="http://schemas.microsoft.com/office/drawing/2014/main" id="{2028C80A-E4AD-4450-86DC-E8103C7446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3" name="圖形 532" descr="男人 以實心填滿">
                  <a:extLst>
                    <a:ext uri="{FF2B5EF4-FFF2-40B4-BE49-F238E27FC236}">
                      <a16:creationId xmlns:a16="http://schemas.microsoft.com/office/drawing/2014/main" id="{DEC70695-995D-4D07-9649-951DBF34A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4" name="圖形 533" descr="男人 以實心填滿">
                  <a:extLst>
                    <a:ext uri="{FF2B5EF4-FFF2-40B4-BE49-F238E27FC236}">
                      <a16:creationId xmlns:a16="http://schemas.microsoft.com/office/drawing/2014/main" id="{DE49C8D7-09BD-440D-A4E7-5B42A0418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5" name="圖形 534" descr="男人 以實心填滿">
                  <a:extLst>
                    <a:ext uri="{FF2B5EF4-FFF2-40B4-BE49-F238E27FC236}">
                      <a16:creationId xmlns:a16="http://schemas.microsoft.com/office/drawing/2014/main" id="{DD3A3A42-70DC-4648-A055-B70F7E143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6" name="圖形 535" descr="男人 以實心填滿">
                  <a:extLst>
                    <a:ext uri="{FF2B5EF4-FFF2-40B4-BE49-F238E27FC236}">
                      <a16:creationId xmlns:a16="http://schemas.microsoft.com/office/drawing/2014/main" id="{5153A899-7750-48A2-94AD-B92C27E82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7" name="圖形 536" descr="男人 以實心填滿">
                  <a:extLst>
                    <a:ext uri="{FF2B5EF4-FFF2-40B4-BE49-F238E27FC236}">
                      <a16:creationId xmlns:a16="http://schemas.microsoft.com/office/drawing/2014/main" id="{699F207E-EAA5-4ED1-8131-C8F4F371D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8" name="圖形 537" descr="男人 以實心填滿">
                  <a:extLst>
                    <a:ext uri="{FF2B5EF4-FFF2-40B4-BE49-F238E27FC236}">
                      <a16:creationId xmlns:a16="http://schemas.microsoft.com/office/drawing/2014/main" id="{347789E0-FD37-4FFB-A040-163CEE3167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39" name="圖形 538" descr="男人 以實心填滿">
                  <a:extLst>
                    <a:ext uri="{FF2B5EF4-FFF2-40B4-BE49-F238E27FC236}">
                      <a16:creationId xmlns:a16="http://schemas.microsoft.com/office/drawing/2014/main" id="{F025AE14-B917-495E-87CB-1D7E293B8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40" name="圖形 539" descr="男人 以實心填滿">
                  <a:extLst>
                    <a:ext uri="{FF2B5EF4-FFF2-40B4-BE49-F238E27FC236}">
                      <a16:creationId xmlns:a16="http://schemas.microsoft.com/office/drawing/2014/main" id="{A82A267F-9CA5-4BCB-8F51-31F625F7DB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541" name="群組 540">
                <a:extLst>
                  <a:ext uri="{FF2B5EF4-FFF2-40B4-BE49-F238E27FC236}">
                    <a16:creationId xmlns:a16="http://schemas.microsoft.com/office/drawing/2014/main" id="{5EC8210D-554E-4E54-8E1A-D4415DA0E731}"/>
                  </a:ext>
                </a:extLst>
              </p:cNvPr>
              <p:cNvGrpSpPr/>
              <p:nvPr/>
            </p:nvGrpSpPr>
            <p:grpSpPr>
              <a:xfrm>
                <a:off x="6167792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542" name="圖形 541" descr="男人 以實心填滿">
                  <a:extLst>
                    <a:ext uri="{FF2B5EF4-FFF2-40B4-BE49-F238E27FC236}">
                      <a16:creationId xmlns:a16="http://schemas.microsoft.com/office/drawing/2014/main" id="{5DBFFA06-7C5A-4DE4-81E4-8DAC74AF6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43" name="圖形 542" descr="男人 以實心填滿">
                  <a:extLst>
                    <a:ext uri="{FF2B5EF4-FFF2-40B4-BE49-F238E27FC236}">
                      <a16:creationId xmlns:a16="http://schemas.microsoft.com/office/drawing/2014/main" id="{9A38B0A3-6299-4152-80C2-1AC6BAF5C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44" name="圖形 543" descr="男人 以實心填滿">
                  <a:extLst>
                    <a:ext uri="{FF2B5EF4-FFF2-40B4-BE49-F238E27FC236}">
                      <a16:creationId xmlns:a16="http://schemas.microsoft.com/office/drawing/2014/main" id="{136C7084-AB8D-4B3D-A28D-077A0DCFB5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45" name="圖形 544" descr="男人 以實心填滿">
                  <a:extLst>
                    <a:ext uri="{FF2B5EF4-FFF2-40B4-BE49-F238E27FC236}">
                      <a16:creationId xmlns:a16="http://schemas.microsoft.com/office/drawing/2014/main" id="{BA31304E-8413-4051-A4F3-29A7F91E0A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46" name="圖形 545" descr="男人 以實心填滿">
                  <a:extLst>
                    <a:ext uri="{FF2B5EF4-FFF2-40B4-BE49-F238E27FC236}">
                      <a16:creationId xmlns:a16="http://schemas.microsoft.com/office/drawing/2014/main" id="{BF22BEA4-063E-426E-AE8E-DA2697D6B3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47" name="圖形 546" descr="男人 以實心填滿">
                  <a:extLst>
                    <a:ext uri="{FF2B5EF4-FFF2-40B4-BE49-F238E27FC236}">
                      <a16:creationId xmlns:a16="http://schemas.microsoft.com/office/drawing/2014/main" id="{AB47E63F-4FB8-4034-88A5-16273660C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48" name="圖形 547" descr="男人 以實心填滿">
                  <a:extLst>
                    <a:ext uri="{FF2B5EF4-FFF2-40B4-BE49-F238E27FC236}">
                      <a16:creationId xmlns:a16="http://schemas.microsoft.com/office/drawing/2014/main" id="{A83360A1-C1CB-4969-8F0F-DA61E0CE8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49" name="圖形 548" descr="男人 以實心填滿">
                  <a:extLst>
                    <a:ext uri="{FF2B5EF4-FFF2-40B4-BE49-F238E27FC236}">
                      <a16:creationId xmlns:a16="http://schemas.microsoft.com/office/drawing/2014/main" id="{B360B257-5FF8-42DD-8E14-F791E61889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0" name="圖形 549" descr="男人 以實心填滿">
                  <a:extLst>
                    <a:ext uri="{FF2B5EF4-FFF2-40B4-BE49-F238E27FC236}">
                      <a16:creationId xmlns:a16="http://schemas.microsoft.com/office/drawing/2014/main" id="{F535BC47-BFF8-4D82-9A36-7E29E8D770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1" name="圖形 550" descr="男人 以實心填滿">
                  <a:extLst>
                    <a:ext uri="{FF2B5EF4-FFF2-40B4-BE49-F238E27FC236}">
                      <a16:creationId xmlns:a16="http://schemas.microsoft.com/office/drawing/2014/main" id="{79E44EE1-8FC9-4216-9528-9B11F4C66E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2" name="圖形 551" descr="男人 以實心填滿">
                  <a:extLst>
                    <a:ext uri="{FF2B5EF4-FFF2-40B4-BE49-F238E27FC236}">
                      <a16:creationId xmlns:a16="http://schemas.microsoft.com/office/drawing/2014/main" id="{A1B4C6C8-3CAB-46D3-AD4F-89D30EC8E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3" name="圖形 552" descr="男人 以實心填滿">
                  <a:extLst>
                    <a:ext uri="{FF2B5EF4-FFF2-40B4-BE49-F238E27FC236}">
                      <a16:creationId xmlns:a16="http://schemas.microsoft.com/office/drawing/2014/main" id="{697D977E-AA50-49C0-B308-4C7520F33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4" name="圖形 553" descr="男人 以實心填滿">
                  <a:extLst>
                    <a:ext uri="{FF2B5EF4-FFF2-40B4-BE49-F238E27FC236}">
                      <a16:creationId xmlns:a16="http://schemas.microsoft.com/office/drawing/2014/main" id="{7657CC00-B590-4927-951C-5AE7056BC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5" name="圖形 554" descr="男人 以實心填滿">
                  <a:extLst>
                    <a:ext uri="{FF2B5EF4-FFF2-40B4-BE49-F238E27FC236}">
                      <a16:creationId xmlns:a16="http://schemas.microsoft.com/office/drawing/2014/main" id="{DF89EFB9-2626-426F-984D-1505F03CA9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6" name="圖形 555" descr="男人 以實心填滿">
                  <a:extLst>
                    <a:ext uri="{FF2B5EF4-FFF2-40B4-BE49-F238E27FC236}">
                      <a16:creationId xmlns:a16="http://schemas.microsoft.com/office/drawing/2014/main" id="{449C05C5-69C2-4272-8B8F-D21FEF47A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7" name="圖形 556" descr="男人 以實心填滿">
                  <a:extLst>
                    <a:ext uri="{FF2B5EF4-FFF2-40B4-BE49-F238E27FC236}">
                      <a16:creationId xmlns:a16="http://schemas.microsoft.com/office/drawing/2014/main" id="{B754F709-3938-4ED1-9D90-334B1EEBD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8" name="圖形 557" descr="男人 以實心填滿">
                  <a:extLst>
                    <a:ext uri="{FF2B5EF4-FFF2-40B4-BE49-F238E27FC236}">
                      <a16:creationId xmlns:a16="http://schemas.microsoft.com/office/drawing/2014/main" id="{3B72022E-2468-435D-AB89-4A82EF7A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59" name="圖形 558" descr="男人 以實心填滿">
                  <a:extLst>
                    <a:ext uri="{FF2B5EF4-FFF2-40B4-BE49-F238E27FC236}">
                      <a16:creationId xmlns:a16="http://schemas.microsoft.com/office/drawing/2014/main" id="{26B0E512-E89A-4C83-91B1-8CF22A582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60" name="圖形 559" descr="男人 以實心填滿">
                  <a:extLst>
                    <a:ext uri="{FF2B5EF4-FFF2-40B4-BE49-F238E27FC236}">
                      <a16:creationId xmlns:a16="http://schemas.microsoft.com/office/drawing/2014/main" id="{D54CB3F2-84FD-4260-B833-D5A94770A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61" name="圖形 560" descr="男人 以實心填滿">
                  <a:extLst>
                    <a:ext uri="{FF2B5EF4-FFF2-40B4-BE49-F238E27FC236}">
                      <a16:creationId xmlns:a16="http://schemas.microsoft.com/office/drawing/2014/main" id="{C22C4C97-341D-47A1-A50C-37F5EA163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62" name="圖形 561" descr="男人 以實心填滿">
                  <a:extLst>
                    <a:ext uri="{FF2B5EF4-FFF2-40B4-BE49-F238E27FC236}">
                      <a16:creationId xmlns:a16="http://schemas.microsoft.com/office/drawing/2014/main" id="{2DBBC3A3-0273-47A0-A0DE-3BAE48E5F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63" name="圖形 562" descr="男人 以實心填滿">
                  <a:extLst>
                    <a:ext uri="{FF2B5EF4-FFF2-40B4-BE49-F238E27FC236}">
                      <a16:creationId xmlns:a16="http://schemas.microsoft.com/office/drawing/2014/main" id="{B21EDC15-3BB2-4B49-9295-B2A52B431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64" name="圖形 563" descr="男人 以實心填滿">
                  <a:extLst>
                    <a:ext uri="{FF2B5EF4-FFF2-40B4-BE49-F238E27FC236}">
                      <a16:creationId xmlns:a16="http://schemas.microsoft.com/office/drawing/2014/main" id="{8E5E0B07-648D-48FD-968D-B784F1BA5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65" name="圖形 564" descr="男人 以實心填滿">
                  <a:extLst>
                    <a:ext uri="{FF2B5EF4-FFF2-40B4-BE49-F238E27FC236}">
                      <a16:creationId xmlns:a16="http://schemas.microsoft.com/office/drawing/2014/main" id="{F40FB695-8270-4A30-84CF-ABC193D45C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66" name="圖形 565" descr="男人 以實心填滿">
                  <a:extLst>
                    <a:ext uri="{FF2B5EF4-FFF2-40B4-BE49-F238E27FC236}">
                      <a16:creationId xmlns:a16="http://schemas.microsoft.com/office/drawing/2014/main" id="{CCAC4B74-5FD9-43CD-A098-96C87C1AB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67" name="圖形 566" descr="男人 以實心填滿">
                  <a:extLst>
                    <a:ext uri="{FF2B5EF4-FFF2-40B4-BE49-F238E27FC236}">
                      <a16:creationId xmlns:a16="http://schemas.microsoft.com/office/drawing/2014/main" id="{9AE1E46D-698C-422D-8B13-0CCDDD96B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568" name="群組 567">
                <a:extLst>
                  <a:ext uri="{FF2B5EF4-FFF2-40B4-BE49-F238E27FC236}">
                    <a16:creationId xmlns:a16="http://schemas.microsoft.com/office/drawing/2014/main" id="{338DF962-7806-4B3D-86A2-A56734D4C38F}"/>
                  </a:ext>
                </a:extLst>
              </p:cNvPr>
              <p:cNvGrpSpPr/>
              <p:nvPr/>
            </p:nvGrpSpPr>
            <p:grpSpPr>
              <a:xfrm>
                <a:off x="1573742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569" name="圖形 568" descr="男人 以實心填滿">
                  <a:extLst>
                    <a:ext uri="{FF2B5EF4-FFF2-40B4-BE49-F238E27FC236}">
                      <a16:creationId xmlns:a16="http://schemas.microsoft.com/office/drawing/2014/main" id="{1D97D377-DFB9-4D9B-A43E-71BC1E9ABC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0" name="圖形 569" descr="男人 以實心填滿">
                  <a:extLst>
                    <a:ext uri="{FF2B5EF4-FFF2-40B4-BE49-F238E27FC236}">
                      <a16:creationId xmlns:a16="http://schemas.microsoft.com/office/drawing/2014/main" id="{5EF96652-8EE1-473D-ADD2-E7DA5E86AC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1" name="圖形 570" descr="男人 以實心填滿">
                  <a:extLst>
                    <a:ext uri="{FF2B5EF4-FFF2-40B4-BE49-F238E27FC236}">
                      <a16:creationId xmlns:a16="http://schemas.microsoft.com/office/drawing/2014/main" id="{76DF663B-A679-41B0-83F5-790F2BCCA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2" name="圖形 571" descr="男人 以實心填滿">
                  <a:extLst>
                    <a:ext uri="{FF2B5EF4-FFF2-40B4-BE49-F238E27FC236}">
                      <a16:creationId xmlns:a16="http://schemas.microsoft.com/office/drawing/2014/main" id="{7C6AC593-6C14-46DD-923B-636819ADD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3" name="圖形 572" descr="男人 以實心填滿">
                  <a:extLst>
                    <a:ext uri="{FF2B5EF4-FFF2-40B4-BE49-F238E27FC236}">
                      <a16:creationId xmlns:a16="http://schemas.microsoft.com/office/drawing/2014/main" id="{E033FC1B-E13E-4121-AF3D-A16915A45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4" name="圖形 573" descr="男人 以實心填滿">
                  <a:extLst>
                    <a:ext uri="{FF2B5EF4-FFF2-40B4-BE49-F238E27FC236}">
                      <a16:creationId xmlns:a16="http://schemas.microsoft.com/office/drawing/2014/main" id="{88A67215-DCC1-4498-B9DB-1D1136674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5" name="圖形 574" descr="男人 以實心填滿">
                  <a:extLst>
                    <a:ext uri="{FF2B5EF4-FFF2-40B4-BE49-F238E27FC236}">
                      <a16:creationId xmlns:a16="http://schemas.microsoft.com/office/drawing/2014/main" id="{6F36179C-7A77-4AD8-82E7-111DD817DC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6" name="圖形 575" descr="男人 以實心填滿">
                  <a:extLst>
                    <a:ext uri="{FF2B5EF4-FFF2-40B4-BE49-F238E27FC236}">
                      <a16:creationId xmlns:a16="http://schemas.microsoft.com/office/drawing/2014/main" id="{4E7DC777-5C7A-486E-AE05-0006A70419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7" name="圖形 576" descr="男人 以實心填滿">
                  <a:extLst>
                    <a:ext uri="{FF2B5EF4-FFF2-40B4-BE49-F238E27FC236}">
                      <a16:creationId xmlns:a16="http://schemas.microsoft.com/office/drawing/2014/main" id="{51CF7019-26AE-4141-BE4D-2AB974E8A7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8" name="圖形 577" descr="男人 以實心填滿">
                  <a:extLst>
                    <a:ext uri="{FF2B5EF4-FFF2-40B4-BE49-F238E27FC236}">
                      <a16:creationId xmlns:a16="http://schemas.microsoft.com/office/drawing/2014/main" id="{733BDDAC-E275-41E5-87F1-7A1AA8B73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79" name="圖形 578" descr="男人 以實心填滿">
                  <a:extLst>
                    <a:ext uri="{FF2B5EF4-FFF2-40B4-BE49-F238E27FC236}">
                      <a16:creationId xmlns:a16="http://schemas.microsoft.com/office/drawing/2014/main" id="{51159A1D-9EE3-480D-813B-5AB6D41A3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0" name="圖形 579" descr="男人 以實心填滿">
                  <a:extLst>
                    <a:ext uri="{FF2B5EF4-FFF2-40B4-BE49-F238E27FC236}">
                      <a16:creationId xmlns:a16="http://schemas.microsoft.com/office/drawing/2014/main" id="{F810CD0F-40BC-4952-A0E8-D57EC10DB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1" name="圖形 580" descr="男人 以實心填滿">
                  <a:extLst>
                    <a:ext uri="{FF2B5EF4-FFF2-40B4-BE49-F238E27FC236}">
                      <a16:creationId xmlns:a16="http://schemas.microsoft.com/office/drawing/2014/main" id="{9B86D41D-88A7-41E0-B8B8-6F7337812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2" name="圖形 581" descr="男人 以實心填滿">
                  <a:extLst>
                    <a:ext uri="{FF2B5EF4-FFF2-40B4-BE49-F238E27FC236}">
                      <a16:creationId xmlns:a16="http://schemas.microsoft.com/office/drawing/2014/main" id="{BA1E14B9-5238-4441-978B-EF25577F7E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3" name="圖形 582" descr="男人 以實心填滿">
                  <a:extLst>
                    <a:ext uri="{FF2B5EF4-FFF2-40B4-BE49-F238E27FC236}">
                      <a16:creationId xmlns:a16="http://schemas.microsoft.com/office/drawing/2014/main" id="{E39FAA3D-AAAE-4369-A784-E5861E45E4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4" name="圖形 583" descr="男人 以實心填滿">
                  <a:extLst>
                    <a:ext uri="{FF2B5EF4-FFF2-40B4-BE49-F238E27FC236}">
                      <a16:creationId xmlns:a16="http://schemas.microsoft.com/office/drawing/2014/main" id="{96BDB5FA-20A5-4C6D-895C-32E76D1C2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5" name="圖形 584" descr="男人 以實心填滿">
                  <a:extLst>
                    <a:ext uri="{FF2B5EF4-FFF2-40B4-BE49-F238E27FC236}">
                      <a16:creationId xmlns:a16="http://schemas.microsoft.com/office/drawing/2014/main" id="{B9D54A40-FCEE-4087-AB39-E69EF5F90F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6" name="圖形 585" descr="男人 以實心填滿">
                  <a:extLst>
                    <a:ext uri="{FF2B5EF4-FFF2-40B4-BE49-F238E27FC236}">
                      <a16:creationId xmlns:a16="http://schemas.microsoft.com/office/drawing/2014/main" id="{C95D2C0F-9326-43AA-B314-590CCA2B7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7" name="圖形 586" descr="男人 以實心填滿">
                  <a:extLst>
                    <a:ext uri="{FF2B5EF4-FFF2-40B4-BE49-F238E27FC236}">
                      <a16:creationId xmlns:a16="http://schemas.microsoft.com/office/drawing/2014/main" id="{3CCEBBCB-BE0C-4CA7-93E4-2A13051C1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8" name="圖形 587" descr="男人 以實心填滿">
                  <a:extLst>
                    <a:ext uri="{FF2B5EF4-FFF2-40B4-BE49-F238E27FC236}">
                      <a16:creationId xmlns:a16="http://schemas.microsoft.com/office/drawing/2014/main" id="{9EEF493E-05C6-49B8-A193-BFEBD05574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89" name="圖形 588" descr="男人 以實心填滿">
                  <a:extLst>
                    <a:ext uri="{FF2B5EF4-FFF2-40B4-BE49-F238E27FC236}">
                      <a16:creationId xmlns:a16="http://schemas.microsoft.com/office/drawing/2014/main" id="{5E06C4A9-5127-4959-B922-1E931BB7B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90" name="圖形 589" descr="男人 以實心填滿">
                  <a:extLst>
                    <a:ext uri="{FF2B5EF4-FFF2-40B4-BE49-F238E27FC236}">
                      <a16:creationId xmlns:a16="http://schemas.microsoft.com/office/drawing/2014/main" id="{E26CB5A7-D829-469C-A157-9671411F2D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91" name="圖形 590" descr="男人 以實心填滿">
                  <a:extLst>
                    <a:ext uri="{FF2B5EF4-FFF2-40B4-BE49-F238E27FC236}">
                      <a16:creationId xmlns:a16="http://schemas.microsoft.com/office/drawing/2014/main" id="{053CB584-0432-4B29-9695-1027FD7C1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92" name="圖形 591" descr="男人 以實心填滿">
                  <a:extLst>
                    <a:ext uri="{FF2B5EF4-FFF2-40B4-BE49-F238E27FC236}">
                      <a16:creationId xmlns:a16="http://schemas.microsoft.com/office/drawing/2014/main" id="{9DC47324-3A0F-40F7-8AE9-C062C4547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93" name="圖形 592" descr="男人 以實心填滿">
                  <a:extLst>
                    <a:ext uri="{FF2B5EF4-FFF2-40B4-BE49-F238E27FC236}">
                      <a16:creationId xmlns:a16="http://schemas.microsoft.com/office/drawing/2014/main" id="{5A393554-97BD-4558-8397-C36BEEBADB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94" name="圖形 593" descr="男人 以實心填滿">
                  <a:extLst>
                    <a:ext uri="{FF2B5EF4-FFF2-40B4-BE49-F238E27FC236}">
                      <a16:creationId xmlns:a16="http://schemas.microsoft.com/office/drawing/2014/main" id="{96A21EDC-AF35-4F99-9856-2798A48FE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  <p:grpSp>
            <p:nvGrpSpPr>
              <p:cNvPr id="595" name="群組 594">
                <a:extLst>
                  <a:ext uri="{FF2B5EF4-FFF2-40B4-BE49-F238E27FC236}">
                    <a16:creationId xmlns:a16="http://schemas.microsoft.com/office/drawing/2014/main" id="{F7A11978-EB6D-4069-8C89-58EFE21AFB39}"/>
                  </a:ext>
                </a:extLst>
              </p:cNvPr>
              <p:cNvGrpSpPr/>
              <p:nvPr/>
            </p:nvGrpSpPr>
            <p:grpSpPr>
              <a:xfrm>
                <a:off x="6627197" y="1327534"/>
                <a:ext cx="944033" cy="4754033"/>
                <a:chOff x="3564467" y="676419"/>
                <a:chExt cx="944033" cy="4754033"/>
              </a:xfrm>
            </p:grpSpPr>
            <p:pic>
              <p:nvPicPr>
                <p:cNvPr id="596" name="圖形 595" descr="男人 以實心填滿">
                  <a:extLst>
                    <a:ext uri="{FF2B5EF4-FFF2-40B4-BE49-F238E27FC236}">
                      <a16:creationId xmlns:a16="http://schemas.microsoft.com/office/drawing/2014/main" id="{907330A3-6473-41BB-8B47-923FDB6D81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676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97" name="圖形 596" descr="男人 以實心填滿">
                  <a:extLst>
                    <a:ext uri="{FF2B5EF4-FFF2-40B4-BE49-F238E27FC236}">
                      <a16:creationId xmlns:a16="http://schemas.microsoft.com/office/drawing/2014/main" id="{847709D0-70F2-4DF1-9D49-97E2B1C15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828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98" name="圖形 597" descr="男人 以實心填滿">
                  <a:extLst>
                    <a:ext uri="{FF2B5EF4-FFF2-40B4-BE49-F238E27FC236}">
                      <a16:creationId xmlns:a16="http://schemas.microsoft.com/office/drawing/2014/main" id="{F549FA77-49E3-43CA-A6AB-DAA38AB283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981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599" name="圖形 598" descr="男人 以實心填滿">
                  <a:extLst>
                    <a:ext uri="{FF2B5EF4-FFF2-40B4-BE49-F238E27FC236}">
                      <a16:creationId xmlns:a16="http://schemas.microsoft.com/office/drawing/2014/main" id="{8E9BF1EF-E5C6-4AA7-92ED-166FEF918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133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0" name="圖形 599" descr="男人 以實心填滿">
                  <a:extLst>
                    <a:ext uri="{FF2B5EF4-FFF2-40B4-BE49-F238E27FC236}">
                      <a16:creationId xmlns:a16="http://schemas.microsoft.com/office/drawing/2014/main" id="{A4D1BEF6-BDF1-460A-9CD1-991A11AB16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286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1" name="圖形 600" descr="男人 以實心填滿">
                  <a:extLst>
                    <a:ext uri="{FF2B5EF4-FFF2-40B4-BE49-F238E27FC236}">
                      <a16:creationId xmlns:a16="http://schemas.microsoft.com/office/drawing/2014/main" id="{D7DFFDF7-EBCE-4CB5-B879-8509C7781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438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2" name="圖形 601" descr="男人 以實心填滿">
                  <a:extLst>
                    <a:ext uri="{FF2B5EF4-FFF2-40B4-BE49-F238E27FC236}">
                      <a16:creationId xmlns:a16="http://schemas.microsoft.com/office/drawing/2014/main" id="{92EDD8F6-1C39-43BC-854C-6DAD769D6C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590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3" name="圖形 602" descr="男人 以實心填滿">
                  <a:extLst>
                    <a:ext uri="{FF2B5EF4-FFF2-40B4-BE49-F238E27FC236}">
                      <a16:creationId xmlns:a16="http://schemas.microsoft.com/office/drawing/2014/main" id="{00DB3516-9B10-4CE2-A64F-3DACE3B77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743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4" name="圖形 603" descr="男人 以實心填滿">
                  <a:extLst>
                    <a:ext uri="{FF2B5EF4-FFF2-40B4-BE49-F238E27FC236}">
                      <a16:creationId xmlns:a16="http://schemas.microsoft.com/office/drawing/2014/main" id="{56ACBAA0-F7F4-4F4B-8B92-FC50E183B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1895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5" name="圖形 604" descr="男人 以實心填滿">
                  <a:extLst>
                    <a:ext uri="{FF2B5EF4-FFF2-40B4-BE49-F238E27FC236}">
                      <a16:creationId xmlns:a16="http://schemas.microsoft.com/office/drawing/2014/main" id="{5D92E618-87C1-4648-851E-FAC1DE056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048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6" name="圖形 605" descr="男人 以實心填滿">
                  <a:extLst>
                    <a:ext uri="{FF2B5EF4-FFF2-40B4-BE49-F238E27FC236}">
                      <a16:creationId xmlns:a16="http://schemas.microsoft.com/office/drawing/2014/main" id="{563FBED7-FC4F-45C2-AFAE-D66132328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200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7" name="圖形 606" descr="男人 以實心填滿">
                  <a:extLst>
                    <a:ext uri="{FF2B5EF4-FFF2-40B4-BE49-F238E27FC236}">
                      <a16:creationId xmlns:a16="http://schemas.microsoft.com/office/drawing/2014/main" id="{FDAFE327-C893-40C0-AC91-BDB54693E8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352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8" name="圖形 607" descr="男人 以實心填滿">
                  <a:extLst>
                    <a:ext uri="{FF2B5EF4-FFF2-40B4-BE49-F238E27FC236}">
                      <a16:creationId xmlns:a16="http://schemas.microsoft.com/office/drawing/2014/main" id="{F50AA08A-2761-46AC-89D6-52CC88115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505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09" name="圖形 608" descr="男人 以實心填滿">
                  <a:extLst>
                    <a:ext uri="{FF2B5EF4-FFF2-40B4-BE49-F238E27FC236}">
                      <a16:creationId xmlns:a16="http://schemas.microsoft.com/office/drawing/2014/main" id="{7BFA46A5-BE36-403C-A841-108F12F2B3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657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0" name="圖形 609" descr="男人 以實心填滿">
                  <a:extLst>
                    <a:ext uri="{FF2B5EF4-FFF2-40B4-BE49-F238E27FC236}">
                      <a16:creationId xmlns:a16="http://schemas.microsoft.com/office/drawing/2014/main" id="{CEDE07CE-26A9-4674-B3E4-3E50D6F68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810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1" name="圖形 610" descr="男人 以實心填滿">
                  <a:extLst>
                    <a:ext uri="{FF2B5EF4-FFF2-40B4-BE49-F238E27FC236}">
                      <a16:creationId xmlns:a16="http://schemas.microsoft.com/office/drawing/2014/main" id="{1B528C7D-6863-423A-ADEF-3028E557E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2962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2" name="圖形 611" descr="男人 以實心填滿">
                  <a:extLst>
                    <a:ext uri="{FF2B5EF4-FFF2-40B4-BE49-F238E27FC236}">
                      <a16:creationId xmlns:a16="http://schemas.microsoft.com/office/drawing/2014/main" id="{85641F21-0048-4D98-9DBD-90FC0C5AF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114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3" name="圖形 612" descr="男人 以實心填滿">
                  <a:extLst>
                    <a:ext uri="{FF2B5EF4-FFF2-40B4-BE49-F238E27FC236}">
                      <a16:creationId xmlns:a16="http://schemas.microsoft.com/office/drawing/2014/main" id="{94889C5C-8B6A-40BE-B136-57D1DC4AF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267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4" name="圖形 613" descr="男人 以實心填滿">
                  <a:extLst>
                    <a:ext uri="{FF2B5EF4-FFF2-40B4-BE49-F238E27FC236}">
                      <a16:creationId xmlns:a16="http://schemas.microsoft.com/office/drawing/2014/main" id="{3BE6B086-FFEF-4515-95E4-8294C84688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419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5" name="圖形 614" descr="男人 以實心填滿">
                  <a:extLst>
                    <a:ext uri="{FF2B5EF4-FFF2-40B4-BE49-F238E27FC236}">
                      <a16:creationId xmlns:a16="http://schemas.microsoft.com/office/drawing/2014/main" id="{22BFEC07-B3D9-49B3-B987-92A999CDAE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572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6" name="圖形 615" descr="男人 以實心填滿">
                  <a:extLst>
                    <a:ext uri="{FF2B5EF4-FFF2-40B4-BE49-F238E27FC236}">
                      <a16:creationId xmlns:a16="http://schemas.microsoft.com/office/drawing/2014/main" id="{8CB20DC2-C3FB-4F56-939E-83AA2F0F4E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7244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7" name="圖形 616" descr="男人 以實心填滿">
                  <a:extLst>
                    <a:ext uri="{FF2B5EF4-FFF2-40B4-BE49-F238E27FC236}">
                      <a16:creationId xmlns:a16="http://schemas.microsoft.com/office/drawing/2014/main" id="{9351EF6B-917B-49E1-8434-9896F05B5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38768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8" name="圖形 617" descr="男人 以實心填滿">
                  <a:extLst>
                    <a:ext uri="{FF2B5EF4-FFF2-40B4-BE49-F238E27FC236}">
                      <a16:creationId xmlns:a16="http://schemas.microsoft.com/office/drawing/2014/main" id="{DAC06D0C-06FA-4532-98A4-5F811CCAB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0292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19" name="圖形 618" descr="男人 以實心填滿">
                  <a:extLst>
                    <a:ext uri="{FF2B5EF4-FFF2-40B4-BE49-F238E27FC236}">
                      <a16:creationId xmlns:a16="http://schemas.microsoft.com/office/drawing/2014/main" id="{3A5E91DB-A539-41A3-8145-20E6A847FD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1816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20" name="圖形 619" descr="男人 以實心填滿">
                  <a:extLst>
                    <a:ext uri="{FF2B5EF4-FFF2-40B4-BE49-F238E27FC236}">
                      <a16:creationId xmlns:a16="http://schemas.microsoft.com/office/drawing/2014/main" id="{4CF5B5FE-F4AC-4040-93B4-AC65A1C3D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334019"/>
                  <a:ext cx="944033" cy="944033"/>
                </a:xfrm>
                <a:prstGeom prst="rect">
                  <a:avLst/>
                </a:prstGeom>
              </p:spPr>
            </p:pic>
            <p:pic>
              <p:nvPicPr>
                <p:cNvPr id="621" name="圖形 620" descr="男人 以實心填滿">
                  <a:extLst>
                    <a:ext uri="{FF2B5EF4-FFF2-40B4-BE49-F238E27FC236}">
                      <a16:creationId xmlns:a16="http://schemas.microsoft.com/office/drawing/2014/main" id="{B8342004-8845-42C7-B64D-6D7BCDC6BC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4467" y="4486419"/>
                  <a:ext cx="944033" cy="94403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841116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0853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圖形 4" descr="天使的臉 (實心填滿) 以實心填滿">
            <a:extLst>
              <a:ext uri="{FF2B5EF4-FFF2-40B4-BE49-F238E27FC236}">
                <a16:creationId xmlns:a16="http://schemas.microsoft.com/office/drawing/2014/main" id="{353F3720-88C5-4ACC-8E56-DA70C4252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3853" y="0"/>
            <a:ext cx="914400" cy="91440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A1C60770-1BE9-461F-950A-ED818AA503BC}"/>
              </a:ext>
            </a:extLst>
          </p:cNvPr>
          <p:cNvGrpSpPr/>
          <p:nvPr/>
        </p:nvGrpSpPr>
        <p:grpSpPr>
          <a:xfrm>
            <a:off x="967846" y="1319785"/>
            <a:ext cx="944033" cy="3612766"/>
            <a:chOff x="822326" y="1268699"/>
            <a:chExt cx="944033" cy="3612766"/>
          </a:xfrm>
        </p:grpSpPr>
        <p:pic>
          <p:nvPicPr>
            <p:cNvPr id="4" name="圖形 3" descr="男人 以實心填滿">
              <a:extLst>
                <a:ext uri="{FF2B5EF4-FFF2-40B4-BE49-F238E27FC236}">
                  <a16:creationId xmlns:a16="http://schemas.microsoft.com/office/drawing/2014/main" id="{6A28CB71-02F3-45FE-A928-5D09C4590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326" y="1268699"/>
              <a:ext cx="944033" cy="944033"/>
            </a:xfrm>
            <a:prstGeom prst="rect">
              <a:avLst/>
            </a:prstGeom>
          </p:spPr>
        </p:pic>
        <p:pic>
          <p:nvPicPr>
            <p:cNvPr id="37" name="圖形 36" descr="男人 以實心填滿">
              <a:extLst>
                <a:ext uri="{FF2B5EF4-FFF2-40B4-BE49-F238E27FC236}">
                  <a16:creationId xmlns:a16="http://schemas.microsoft.com/office/drawing/2014/main" id="{33498AE3-AA02-476B-9BB7-50EE16CE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326" y="1713488"/>
              <a:ext cx="944033" cy="944033"/>
            </a:xfrm>
            <a:prstGeom prst="rect">
              <a:avLst/>
            </a:prstGeom>
          </p:spPr>
        </p:pic>
        <p:pic>
          <p:nvPicPr>
            <p:cNvPr id="38" name="圖形 37" descr="男人 以實心填滿">
              <a:extLst>
                <a:ext uri="{FF2B5EF4-FFF2-40B4-BE49-F238E27FC236}">
                  <a16:creationId xmlns:a16="http://schemas.microsoft.com/office/drawing/2014/main" id="{26226D9C-F7FB-4445-8987-D3597DF4A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326" y="2158277"/>
              <a:ext cx="944033" cy="944033"/>
            </a:xfrm>
            <a:prstGeom prst="rect">
              <a:avLst/>
            </a:prstGeom>
          </p:spPr>
        </p:pic>
        <p:pic>
          <p:nvPicPr>
            <p:cNvPr id="39" name="圖形 38" descr="男人 以實心填滿">
              <a:extLst>
                <a:ext uri="{FF2B5EF4-FFF2-40B4-BE49-F238E27FC236}">
                  <a16:creationId xmlns:a16="http://schemas.microsoft.com/office/drawing/2014/main" id="{46C46EF5-4532-4702-8932-7B4885AB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326" y="2603066"/>
              <a:ext cx="944033" cy="944033"/>
            </a:xfrm>
            <a:prstGeom prst="rect">
              <a:avLst/>
            </a:prstGeom>
          </p:spPr>
        </p:pic>
        <p:pic>
          <p:nvPicPr>
            <p:cNvPr id="40" name="圖形 39" descr="男人 以實心填滿">
              <a:extLst>
                <a:ext uri="{FF2B5EF4-FFF2-40B4-BE49-F238E27FC236}">
                  <a16:creationId xmlns:a16="http://schemas.microsoft.com/office/drawing/2014/main" id="{27EFCD6F-5A1D-426C-8692-BBA6B700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326" y="3047855"/>
              <a:ext cx="944033" cy="944033"/>
            </a:xfrm>
            <a:prstGeom prst="rect">
              <a:avLst/>
            </a:prstGeom>
          </p:spPr>
        </p:pic>
        <p:pic>
          <p:nvPicPr>
            <p:cNvPr id="41" name="圖形 40" descr="男人 以實心填滿">
              <a:extLst>
                <a:ext uri="{FF2B5EF4-FFF2-40B4-BE49-F238E27FC236}">
                  <a16:creationId xmlns:a16="http://schemas.microsoft.com/office/drawing/2014/main" id="{EDCB03AD-EB01-410F-84B6-EA944F5D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326" y="3492644"/>
              <a:ext cx="944033" cy="944033"/>
            </a:xfrm>
            <a:prstGeom prst="rect">
              <a:avLst/>
            </a:prstGeom>
          </p:spPr>
        </p:pic>
        <p:pic>
          <p:nvPicPr>
            <p:cNvPr id="42" name="圖形 41" descr="男人 以實心填滿">
              <a:extLst>
                <a:ext uri="{FF2B5EF4-FFF2-40B4-BE49-F238E27FC236}">
                  <a16:creationId xmlns:a16="http://schemas.microsoft.com/office/drawing/2014/main" id="{09EE38AC-BFD9-4411-ABC3-5C822FC5A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326" y="3937432"/>
              <a:ext cx="944033" cy="944033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F72C50D-7063-48C2-AD15-EBF2E91E9BD2}"/>
              </a:ext>
            </a:extLst>
          </p:cNvPr>
          <p:cNvGrpSpPr/>
          <p:nvPr/>
        </p:nvGrpSpPr>
        <p:grpSpPr>
          <a:xfrm>
            <a:off x="7232120" y="1753414"/>
            <a:ext cx="944033" cy="2745508"/>
            <a:chOff x="7086600" y="1736099"/>
            <a:chExt cx="944033" cy="2745508"/>
          </a:xfrm>
        </p:grpSpPr>
        <p:pic>
          <p:nvPicPr>
            <p:cNvPr id="171" name="圖形 170" descr="男人 以實心填滿">
              <a:extLst>
                <a:ext uri="{FF2B5EF4-FFF2-40B4-BE49-F238E27FC236}">
                  <a16:creationId xmlns:a16="http://schemas.microsoft.com/office/drawing/2014/main" id="{FD31DF6D-96DD-4EB0-92B0-5158EA6E2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6600" y="1736099"/>
              <a:ext cx="944033" cy="944033"/>
            </a:xfrm>
            <a:prstGeom prst="rect">
              <a:avLst/>
            </a:prstGeom>
          </p:spPr>
        </p:pic>
        <p:pic>
          <p:nvPicPr>
            <p:cNvPr id="172" name="圖形 171" descr="男人 以實心填滿">
              <a:extLst>
                <a:ext uri="{FF2B5EF4-FFF2-40B4-BE49-F238E27FC236}">
                  <a16:creationId xmlns:a16="http://schemas.microsoft.com/office/drawing/2014/main" id="{5CC1BC10-B4D5-4F80-97AE-8C8BB9D22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6600" y="3537574"/>
              <a:ext cx="944033" cy="944033"/>
            </a:xfrm>
            <a:prstGeom prst="rect">
              <a:avLst/>
            </a:prstGeom>
          </p:spPr>
        </p:pic>
      </p:grpSp>
      <p:pic>
        <p:nvPicPr>
          <p:cNvPr id="298" name="圖形 297" descr="男人 以實心填滿">
            <a:extLst>
              <a:ext uri="{FF2B5EF4-FFF2-40B4-BE49-F238E27FC236}">
                <a16:creationId xmlns:a16="http://schemas.microsoft.com/office/drawing/2014/main" id="{0FF56BC9-0895-4268-A6AF-A83505F2C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707400"/>
            <a:ext cx="944033" cy="944033"/>
          </a:xfrm>
          <a:prstGeom prst="rect">
            <a:avLst/>
          </a:prstGeom>
        </p:spPr>
      </p:pic>
      <p:pic>
        <p:nvPicPr>
          <p:cNvPr id="299" name="圖形 298" descr="男人 以實心填滿">
            <a:extLst>
              <a:ext uri="{FF2B5EF4-FFF2-40B4-BE49-F238E27FC236}">
                <a16:creationId xmlns:a16="http://schemas.microsoft.com/office/drawing/2014/main" id="{FC7D39BE-5E51-42BB-AC8A-E6637559E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859800"/>
            <a:ext cx="944033" cy="944033"/>
          </a:xfrm>
          <a:prstGeom prst="rect">
            <a:avLst/>
          </a:prstGeom>
        </p:spPr>
      </p:pic>
      <p:pic>
        <p:nvPicPr>
          <p:cNvPr id="300" name="圖形 299" descr="男人 以實心填滿">
            <a:extLst>
              <a:ext uri="{FF2B5EF4-FFF2-40B4-BE49-F238E27FC236}">
                <a16:creationId xmlns:a16="http://schemas.microsoft.com/office/drawing/2014/main" id="{5BDD5036-5D04-4F62-B429-746507868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1012200"/>
            <a:ext cx="944033" cy="944033"/>
          </a:xfrm>
          <a:prstGeom prst="rect">
            <a:avLst/>
          </a:prstGeom>
        </p:spPr>
      </p:pic>
      <p:pic>
        <p:nvPicPr>
          <p:cNvPr id="301" name="圖形 300" descr="男人 以實心填滿">
            <a:extLst>
              <a:ext uri="{FF2B5EF4-FFF2-40B4-BE49-F238E27FC236}">
                <a16:creationId xmlns:a16="http://schemas.microsoft.com/office/drawing/2014/main" id="{1C187CEE-8F30-463C-9AA8-1751FDF28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1164600"/>
            <a:ext cx="944033" cy="944033"/>
          </a:xfrm>
          <a:prstGeom prst="rect">
            <a:avLst/>
          </a:prstGeom>
        </p:spPr>
      </p:pic>
      <p:pic>
        <p:nvPicPr>
          <p:cNvPr id="302" name="圖形 301" descr="男人 以實心填滿">
            <a:extLst>
              <a:ext uri="{FF2B5EF4-FFF2-40B4-BE49-F238E27FC236}">
                <a16:creationId xmlns:a16="http://schemas.microsoft.com/office/drawing/2014/main" id="{5301380E-C92D-40CC-9CC6-648568F22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1317000"/>
            <a:ext cx="944033" cy="944033"/>
          </a:xfrm>
          <a:prstGeom prst="rect">
            <a:avLst/>
          </a:prstGeom>
        </p:spPr>
      </p:pic>
      <p:pic>
        <p:nvPicPr>
          <p:cNvPr id="303" name="圖形 302" descr="男人 以實心填滿">
            <a:extLst>
              <a:ext uri="{FF2B5EF4-FFF2-40B4-BE49-F238E27FC236}">
                <a16:creationId xmlns:a16="http://schemas.microsoft.com/office/drawing/2014/main" id="{7331FAEF-1014-438A-A54B-BC2906B94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1469400"/>
            <a:ext cx="944033" cy="944033"/>
          </a:xfrm>
          <a:prstGeom prst="rect">
            <a:avLst/>
          </a:prstGeom>
        </p:spPr>
      </p:pic>
      <p:pic>
        <p:nvPicPr>
          <p:cNvPr id="304" name="圖形 303" descr="男人 以實心填滿">
            <a:extLst>
              <a:ext uri="{FF2B5EF4-FFF2-40B4-BE49-F238E27FC236}">
                <a16:creationId xmlns:a16="http://schemas.microsoft.com/office/drawing/2014/main" id="{896A6D7B-F263-4F88-B423-18F0E8AD5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1621800"/>
            <a:ext cx="944033" cy="944033"/>
          </a:xfrm>
          <a:prstGeom prst="rect">
            <a:avLst/>
          </a:prstGeom>
        </p:spPr>
      </p:pic>
      <p:pic>
        <p:nvPicPr>
          <p:cNvPr id="305" name="圖形 304" descr="男人 以實心填滿">
            <a:extLst>
              <a:ext uri="{FF2B5EF4-FFF2-40B4-BE49-F238E27FC236}">
                <a16:creationId xmlns:a16="http://schemas.microsoft.com/office/drawing/2014/main" id="{9D35A6A0-FBA1-47A2-8F47-AB717622D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1774200"/>
            <a:ext cx="944033" cy="944033"/>
          </a:xfrm>
          <a:prstGeom prst="rect">
            <a:avLst/>
          </a:prstGeom>
        </p:spPr>
      </p:pic>
      <p:pic>
        <p:nvPicPr>
          <p:cNvPr id="306" name="圖形 305" descr="男人 以實心填滿">
            <a:extLst>
              <a:ext uri="{FF2B5EF4-FFF2-40B4-BE49-F238E27FC236}">
                <a16:creationId xmlns:a16="http://schemas.microsoft.com/office/drawing/2014/main" id="{C5862DAF-2026-4300-9BCF-E5D9ED06E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1926600"/>
            <a:ext cx="944033" cy="944033"/>
          </a:xfrm>
          <a:prstGeom prst="rect">
            <a:avLst/>
          </a:prstGeom>
        </p:spPr>
      </p:pic>
      <p:pic>
        <p:nvPicPr>
          <p:cNvPr id="307" name="圖形 306" descr="男人 以實心填滿">
            <a:extLst>
              <a:ext uri="{FF2B5EF4-FFF2-40B4-BE49-F238E27FC236}">
                <a16:creationId xmlns:a16="http://schemas.microsoft.com/office/drawing/2014/main" id="{88852ECB-55FF-4154-A8D8-17FA92A93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2079000"/>
            <a:ext cx="944033" cy="944033"/>
          </a:xfrm>
          <a:prstGeom prst="rect">
            <a:avLst/>
          </a:prstGeom>
        </p:spPr>
      </p:pic>
      <p:pic>
        <p:nvPicPr>
          <p:cNvPr id="308" name="圖形 307" descr="男人 以實心填滿">
            <a:extLst>
              <a:ext uri="{FF2B5EF4-FFF2-40B4-BE49-F238E27FC236}">
                <a16:creationId xmlns:a16="http://schemas.microsoft.com/office/drawing/2014/main" id="{34C37826-B16D-4198-8CF1-EFCADBCE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2231400"/>
            <a:ext cx="944033" cy="944033"/>
          </a:xfrm>
          <a:prstGeom prst="rect">
            <a:avLst/>
          </a:prstGeom>
        </p:spPr>
      </p:pic>
      <p:pic>
        <p:nvPicPr>
          <p:cNvPr id="309" name="圖形 308" descr="男人 以實心填滿">
            <a:extLst>
              <a:ext uri="{FF2B5EF4-FFF2-40B4-BE49-F238E27FC236}">
                <a16:creationId xmlns:a16="http://schemas.microsoft.com/office/drawing/2014/main" id="{A854270B-3170-4422-8394-DDE777BE1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2383800"/>
            <a:ext cx="944033" cy="944033"/>
          </a:xfrm>
          <a:prstGeom prst="rect">
            <a:avLst/>
          </a:prstGeom>
        </p:spPr>
      </p:pic>
      <p:pic>
        <p:nvPicPr>
          <p:cNvPr id="310" name="圖形 309" descr="男人 以實心填滿">
            <a:extLst>
              <a:ext uri="{FF2B5EF4-FFF2-40B4-BE49-F238E27FC236}">
                <a16:creationId xmlns:a16="http://schemas.microsoft.com/office/drawing/2014/main" id="{005A5367-7595-41AE-B8A3-929F6229C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2536200"/>
            <a:ext cx="944033" cy="944033"/>
          </a:xfrm>
          <a:prstGeom prst="rect">
            <a:avLst/>
          </a:prstGeom>
        </p:spPr>
      </p:pic>
      <p:pic>
        <p:nvPicPr>
          <p:cNvPr id="311" name="圖形 310" descr="男人 以實心填滿">
            <a:extLst>
              <a:ext uri="{FF2B5EF4-FFF2-40B4-BE49-F238E27FC236}">
                <a16:creationId xmlns:a16="http://schemas.microsoft.com/office/drawing/2014/main" id="{8FF3B818-982E-478E-9255-09DB1DBD8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2688600"/>
            <a:ext cx="944033" cy="944033"/>
          </a:xfrm>
          <a:prstGeom prst="rect">
            <a:avLst/>
          </a:prstGeom>
        </p:spPr>
      </p:pic>
      <p:pic>
        <p:nvPicPr>
          <p:cNvPr id="312" name="圖形 311" descr="男人 以實心填滿">
            <a:extLst>
              <a:ext uri="{FF2B5EF4-FFF2-40B4-BE49-F238E27FC236}">
                <a16:creationId xmlns:a16="http://schemas.microsoft.com/office/drawing/2014/main" id="{380D8498-F5E6-40F8-9AAB-F3A6098A6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2841000"/>
            <a:ext cx="944033" cy="944033"/>
          </a:xfrm>
          <a:prstGeom prst="rect">
            <a:avLst/>
          </a:prstGeom>
        </p:spPr>
      </p:pic>
      <p:pic>
        <p:nvPicPr>
          <p:cNvPr id="313" name="圖形 312" descr="男人 以實心填滿">
            <a:extLst>
              <a:ext uri="{FF2B5EF4-FFF2-40B4-BE49-F238E27FC236}">
                <a16:creationId xmlns:a16="http://schemas.microsoft.com/office/drawing/2014/main" id="{A5BBECBB-6794-4BE4-A972-F8427A161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2993400"/>
            <a:ext cx="944033" cy="944033"/>
          </a:xfrm>
          <a:prstGeom prst="rect">
            <a:avLst/>
          </a:prstGeom>
        </p:spPr>
      </p:pic>
      <p:pic>
        <p:nvPicPr>
          <p:cNvPr id="314" name="圖形 313" descr="男人 以實心填滿">
            <a:extLst>
              <a:ext uri="{FF2B5EF4-FFF2-40B4-BE49-F238E27FC236}">
                <a16:creationId xmlns:a16="http://schemas.microsoft.com/office/drawing/2014/main" id="{A3301BE6-99B9-440F-9CA2-BDEFEB20C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3145800"/>
            <a:ext cx="944033" cy="944033"/>
          </a:xfrm>
          <a:prstGeom prst="rect">
            <a:avLst/>
          </a:prstGeom>
        </p:spPr>
      </p:pic>
      <p:pic>
        <p:nvPicPr>
          <p:cNvPr id="315" name="圖形 314" descr="男人 以實心填滿">
            <a:extLst>
              <a:ext uri="{FF2B5EF4-FFF2-40B4-BE49-F238E27FC236}">
                <a16:creationId xmlns:a16="http://schemas.microsoft.com/office/drawing/2014/main" id="{A70A135C-B334-4F78-9116-4516B3E0E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3298200"/>
            <a:ext cx="944033" cy="944033"/>
          </a:xfrm>
          <a:prstGeom prst="rect">
            <a:avLst/>
          </a:prstGeom>
        </p:spPr>
      </p:pic>
      <p:pic>
        <p:nvPicPr>
          <p:cNvPr id="316" name="圖形 315" descr="男人 以實心填滿">
            <a:extLst>
              <a:ext uri="{FF2B5EF4-FFF2-40B4-BE49-F238E27FC236}">
                <a16:creationId xmlns:a16="http://schemas.microsoft.com/office/drawing/2014/main" id="{DB005D02-F069-417E-8844-916EB298B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3450600"/>
            <a:ext cx="944033" cy="944033"/>
          </a:xfrm>
          <a:prstGeom prst="rect">
            <a:avLst/>
          </a:prstGeom>
        </p:spPr>
      </p:pic>
      <p:pic>
        <p:nvPicPr>
          <p:cNvPr id="317" name="圖形 316" descr="男人 以實心填滿">
            <a:extLst>
              <a:ext uri="{FF2B5EF4-FFF2-40B4-BE49-F238E27FC236}">
                <a16:creationId xmlns:a16="http://schemas.microsoft.com/office/drawing/2014/main" id="{0345C0C1-B440-4428-93E1-0CF700D55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3603000"/>
            <a:ext cx="944033" cy="944033"/>
          </a:xfrm>
          <a:prstGeom prst="rect">
            <a:avLst/>
          </a:prstGeom>
        </p:spPr>
      </p:pic>
      <p:pic>
        <p:nvPicPr>
          <p:cNvPr id="318" name="圖形 317" descr="男人 以實心填滿">
            <a:extLst>
              <a:ext uri="{FF2B5EF4-FFF2-40B4-BE49-F238E27FC236}">
                <a16:creationId xmlns:a16="http://schemas.microsoft.com/office/drawing/2014/main" id="{33A312DC-4D14-4A10-A6B9-610B0DF77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3755400"/>
            <a:ext cx="944033" cy="944033"/>
          </a:xfrm>
          <a:prstGeom prst="rect">
            <a:avLst/>
          </a:prstGeom>
        </p:spPr>
      </p:pic>
      <p:pic>
        <p:nvPicPr>
          <p:cNvPr id="319" name="圖形 318" descr="男人 以實心填滿">
            <a:extLst>
              <a:ext uri="{FF2B5EF4-FFF2-40B4-BE49-F238E27FC236}">
                <a16:creationId xmlns:a16="http://schemas.microsoft.com/office/drawing/2014/main" id="{4C975CFC-5AE9-4DBC-B45B-89446F681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3907800"/>
            <a:ext cx="944033" cy="944033"/>
          </a:xfrm>
          <a:prstGeom prst="rect">
            <a:avLst/>
          </a:prstGeom>
        </p:spPr>
      </p:pic>
      <p:pic>
        <p:nvPicPr>
          <p:cNvPr id="320" name="圖形 319" descr="男人 以實心填滿">
            <a:extLst>
              <a:ext uri="{FF2B5EF4-FFF2-40B4-BE49-F238E27FC236}">
                <a16:creationId xmlns:a16="http://schemas.microsoft.com/office/drawing/2014/main" id="{BE36A069-B835-4B37-8B9C-111D4D8BD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4060200"/>
            <a:ext cx="944033" cy="944033"/>
          </a:xfrm>
          <a:prstGeom prst="rect">
            <a:avLst/>
          </a:prstGeom>
        </p:spPr>
      </p:pic>
      <p:pic>
        <p:nvPicPr>
          <p:cNvPr id="321" name="圖形 320" descr="男人 以實心填滿">
            <a:extLst>
              <a:ext uri="{FF2B5EF4-FFF2-40B4-BE49-F238E27FC236}">
                <a16:creationId xmlns:a16="http://schemas.microsoft.com/office/drawing/2014/main" id="{4ADBE301-F023-4F46-992E-1AE97E095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4212600"/>
            <a:ext cx="944033" cy="944033"/>
          </a:xfrm>
          <a:prstGeom prst="rect">
            <a:avLst/>
          </a:prstGeom>
        </p:spPr>
      </p:pic>
      <p:pic>
        <p:nvPicPr>
          <p:cNvPr id="322" name="圖形 321" descr="男人 以實心填滿">
            <a:extLst>
              <a:ext uri="{FF2B5EF4-FFF2-40B4-BE49-F238E27FC236}">
                <a16:creationId xmlns:a16="http://schemas.microsoft.com/office/drawing/2014/main" id="{6F712AA3-F475-4F60-A35B-07ECB987E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4365000"/>
            <a:ext cx="944033" cy="944033"/>
          </a:xfrm>
          <a:prstGeom prst="rect">
            <a:avLst/>
          </a:prstGeom>
        </p:spPr>
      </p:pic>
      <p:pic>
        <p:nvPicPr>
          <p:cNvPr id="323" name="圖形 322" descr="男人 以實心填滿">
            <a:extLst>
              <a:ext uri="{FF2B5EF4-FFF2-40B4-BE49-F238E27FC236}">
                <a16:creationId xmlns:a16="http://schemas.microsoft.com/office/drawing/2014/main" id="{08AF4763-A052-44D6-85CC-B65F30952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5394" y="4517400"/>
            <a:ext cx="944033" cy="944033"/>
          </a:xfrm>
          <a:prstGeom prst="rect">
            <a:avLst/>
          </a:prstGeom>
        </p:spPr>
      </p:pic>
      <p:pic>
        <p:nvPicPr>
          <p:cNvPr id="326" name="圖形 325" descr="男人 以實心填滿">
            <a:extLst>
              <a:ext uri="{FF2B5EF4-FFF2-40B4-BE49-F238E27FC236}">
                <a16:creationId xmlns:a16="http://schemas.microsoft.com/office/drawing/2014/main" id="{E51186B2-0C25-46B1-980D-59B909754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707400"/>
            <a:ext cx="944033" cy="944033"/>
          </a:xfrm>
          <a:prstGeom prst="rect">
            <a:avLst/>
          </a:prstGeom>
        </p:spPr>
      </p:pic>
      <p:pic>
        <p:nvPicPr>
          <p:cNvPr id="327" name="圖形 326" descr="男人 以實心填滿">
            <a:extLst>
              <a:ext uri="{FF2B5EF4-FFF2-40B4-BE49-F238E27FC236}">
                <a16:creationId xmlns:a16="http://schemas.microsoft.com/office/drawing/2014/main" id="{454DF3D4-B0AA-4D53-B928-993220A9F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859800"/>
            <a:ext cx="944033" cy="944033"/>
          </a:xfrm>
          <a:prstGeom prst="rect">
            <a:avLst/>
          </a:prstGeom>
        </p:spPr>
      </p:pic>
      <p:pic>
        <p:nvPicPr>
          <p:cNvPr id="328" name="圖形 327" descr="男人 以實心填滿">
            <a:extLst>
              <a:ext uri="{FF2B5EF4-FFF2-40B4-BE49-F238E27FC236}">
                <a16:creationId xmlns:a16="http://schemas.microsoft.com/office/drawing/2014/main" id="{41FE31E3-0308-4149-B213-DCF6355DE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1012200"/>
            <a:ext cx="944033" cy="944033"/>
          </a:xfrm>
          <a:prstGeom prst="rect">
            <a:avLst/>
          </a:prstGeom>
        </p:spPr>
      </p:pic>
      <p:pic>
        <p:nvPicPr>
          <p:cNvPr id="329" name="圖形 328" descr="男人 以實心填滿">
            <a:extLst>
              <a:ext uri="{FF2B5EF4-FFF2-40B4-BE49-F238E27FC236}">
                <a16:creationId xmlns:a16="http://schemas.microsoft.com/office/drawing/2014/main" id="{3C70A5FC-38A5-41A5-A8DC-255196827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1164600"/>
            <a:ext cx="944033" cy="944033"/>
          </a:xfrm>
          <a:prstGeom prst="rect">
            <a:avLst/>
          </a:prstGeom>
        </p:spPr>
      </p:pic>
      <p:pic>
        <p:nvPicPr>
          <p:cNvPr id="330" name="圖形 329" descr="男人 以實心填滿">
            <a:extLst>
              <a:ext uri="{FF2B5EF4-FFF2-40B4-BE49-F238E27FC236}">
                <a16:creationId xmlns:a16="http://schemas.microsoft.com/office/drawing/2014/main" id="{648B146D-0E2E-4BD2-BD5A-186CB176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1317000"/>
            <a:ext cx="944033" cy="944033"/>
          </a:xfrm>
          <a:prstGeom prst="rect">
            <a:avLst/>
          </a:prstGeom>
        </p:spPr>
      </p:pic>
      <p:pic>
        <p:nvPicPr>
          <p:cNvPr id="331" name="圖形 330" descr="男人 以實心填滿">
            <a:extLst>
              <a:ext uri="{FF2B5EF4-FFF2-40B4-BE49-F238E27FC236}">
                <a16:creationId xmlns:a16="http://schemas.microsoft.com/office/drawing/2014/main" id="{8AE01931-240C-4A1D-99C9-B935255E6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1469400"/>
            <a:ext cx="944033" cy="944033"/>
          </a:xfrm>
          <a:prstGeom prst="rect">
            <a:avLst/>
          </a:prstGeom>
        </p:spPr>
      </p:pic>
      <p:pic>
        <p:nvPicPr>
          <p:cNvPr id="332" name="圖形 331" descr="男人 以實心填滿">
            <a:extLst>
              <a:ext uri="{FF2B5EF4-FFF2-40B4-BE49-F238E27FC236}">
                <a16:creationId xmlns:a16="http://schemas.microsoft.com/office/drawing/2014/main" id="{0C6BC311-53DF-45D1-88F8-1B5C588DE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1621800"/>
            <a:ext cx="944033" cy="944033"/>
          </a:xfrm>
          <a:prstGeom prst="rect">
            <a:avLst/>
          </a:prstGeom>
        </p:spPr>
      </p:pic>
      <p:pic>
        <p:nvPicPr>
          <p:cNvPr id="333" name="圖形 332" descr="男人 以實心填滿">
            <a:extLst>
              <a:ext uri="{FF2B5EF4-FFF2-40B4-BE49-F238E27FC236}">
                <a16:creationId xmlns:a16="http://schemas.microsoft.com/office/drawing/2014/main" id="{7C0F9B45-87FF-46D7-B074-A6B86F6DA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1774200"/>
            <a:ext cx="944033" cy="944033"/>
          </a:xfrm>
          <a:prstGeom prst="rect">
            <a:avLst/>
          </a:prstGeom>
        </p:spPr>
      </p:pic>
      <p:pic>
        <p:nvPicPr>
          <p:cNvPr id="334" name="圖形 333" descr="男人 以實心填滿">
            <a:extLst>
              <a:ext uri="{FF2B5EF4-FFF2-40B4-BE49-F238E27FC236}">
                <a16:creationId xmlns:a16="http://schemas.microsoft.com/office/drawing/2014/main" id="{00390CD5-94B9-435D-9305-8EFFC766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1926600"/>
            <a:ext cx="944033" cy="944033"/>
          </a:xfrm>
          <a:prstGeom prst="rect">
            <a:avLst/>
          </a:prstGeom>
        </p:spPr>
      </p:pic>
      <p:pic>
        <p:nvPicPr>
          <p:cNvPr id="335" name="圖形 334" descr="男人 以實心填滿">
            <a:extLst>
              <a:ext uri="{FF2B5EF4-FFF2-40B4-BE49-F238E27FC236}">
                <a16:creationId xmlns:a16="http://schemas.microsoft.com/office/drawing/2014/main" id="{D0BBB150-5962-452E-9225-A7EC57CC0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2079000"/>
            <a:ext cx="944033" cy="944033"/>
          </a:xfrm>
          <a:prstGeom prst="rect">
            <a:avLst/>
          </a:prstGeom>
        </p:spPr>
      </p:pic>
      <p:pic>
        <p:nvPicPr>
          <p:cNvPr id="336" name="圖形 335" descr="男人 以實心填滿">
            <a:extLst>
              <a:ext uri="{FF2B5EF4-FFF2-40B4-BE49-F238E27FC236}">
                <a16:creationId xmlns:a16="http://schemas.microsoft.com/office/drawing/2014/main" id="{926B467F-1320-4CA4-9EE7-6F7AA1B4A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2231400"/>
            <a:ext cx="944033" cy="944033"/>
          </a:xfrm>
          <a:prstGeom prst="rect">
            <a:avLst/>
          </a:prstGeom>
        </p:spPr>
      </p:pic>
      <p:pic>
        <p:nvPicPr>
          <p:cNvPr id="337" name="圖形 336" descr="男人 以實心填滿">
            <a:extLst>
              <a:ext uri="{FF2B5EF4-FFF2-40B4-BE49-F238E27FC236}">
                <a16:creationId xmlns:a16="http://schemas.microsoft.com/office/drawing/2014/main" id="{D1C10008-2197-462E-9B60-042EA24F7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2383800"/>
            <a:ext cx="944033" cy="944033"/>
          </a:xfrm>
          <a:prstGeom prst="rect">
            <a:avLst/>
          </a:prstGeom>
        </p:spPr>
      </p:pic>
      <p:pic>
        <p:nvPicPr>
          <p:cNvPr id="338" name="圖形 337" descr="男人 以實心填滿">
            <a:extLst>
              <a:ext uri="{FF2B5EF4-FFF2-40B4-BE49-F238E27FC236}">
                <a16:creationId xmlns:a16="http://schemas.microsoft.com/office/drawing/2014/main" id="{917084A7-2D9E-44CB-8BC2-A8CF6F315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2536200"/>
            <a:ext cx="944033" cy="944033"/>
          </a:xfrm>
          <a:prstGeom prst="rect">
            <a:avLst/>
          </a:prstGeom>
        </p:spPr>
      </p:pic>
      <p:pic>
        <p:nvPicPr>
          <p:cNvPr id="339" name="圖形 338" descr="男人 以實心填滿">
            <a:extLst>
              <a:ext uri="{FF2B5EF4-FFF2-40B4-BE49-F238E27FC236}">
                <a16:creationId xmlns:a16="http://schemas.microsoft.com/office/drawing/2014/main" id="{4E9DDBA2-A7A7-4AC2-841D-1B1799EA7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2688600"/>
            <a:ext cx="944033" cy="944033"/>
          </a:xfrm>
          <a:prstGeom prst="rect">
            <a:avLst/>
          </a:prstGeom>
        </p:spPr>
      </p:pic>
      <p:pic>
        <p:nvPicPr>
          <p:cNvPr id="340" name="圖形 339" descr="男人 以實心填滿">
            <a:extLst>
              <a:ext uri="{FF2B5EF4-FFF2-40B4-BE49-F238E27FC236}">
                <a16:creationId xmlns:a16="http://schemas.microsoft.com/office/drawing/2014/main" id="{17CE96EE-02F3-400B-A577-96F0526AC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2841000"/>
            <a:ext cx="944033" cy="944033"/>
          </a:xfrm>
          <a:prstGeom prst="rect">
            <a:avLst/>
          </a:prstGeom>
        </p:spPr>
      </p:pic>
      <p:pic>
        <p:nvPicPr>
          <p:cNvPr id="341" name="圖形 340" descr="男人 以實心填滿">
            <a:extLst>
              <a:ext uri="{FF2B5EF4-FFF2-40B4-BE49-F238E27FC236}">
                <a16:creationId xmlns:a16="http://schemas.microsoft.com/office/drawing/2014/main" id="{7D6AD771-FC25-4757-9866-2BD452BFF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2993400"/>
            <a:ext cx="944033" cy="944033"/>
          </a:xfrm>
          <a:prstGeom prst="rect">
            <a:avLst/>
          </a:prstGeom>
        </p:spPr>
      </p:pic>
      <p:pic>
        <p:nvPicPr>
          <p:cNvPr id="342" name="圖形 341" descr="男人 以實心填滿">
            <a:extLst>
              <a:ext uri="{FF2B5EF4-FFF2-40B4-BE49-F238E27FC236}">
                <a16:creationId xmlns:a16="http://schemas.microsoft.com/office/drawing/2014/main" id="{4EB89577-4348-4354-B2BF-F2735E2EF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3145800"/>
            <a:ext cx="944033" cy="944033"/>
          </a:xfrm>
          <a:prstGeom prst="rect">
            <a:avLst/>
          </a:prstGeom>
        </p:spPr>
      </p:pic>
      <p:pic>
        <p:nvPicPr>
          <p:cNvPr id="343" name="圖形 342" descr="男人 以實心填滿">
            <a:extLst>
              <a:ext uri="{FF2B5EF4-FFF2-40B4-BE49-F238E27FC236}">
                <a16:creationId xmlns:a16="http://schemas.microsoft.com/office/drawing/2014/main" id="{0A9C2C5D-A460-4236-8E9A-CFEEC330C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3298200"/>
            <a:ext cx="944033" cy="944033"/>
          </a:xfrm>
          <a:prstGeom prst="rect">
            <a:avLst/>
          </a:prstGeom>
        </p:spPr>
      </p:pic>
      <p:pic>
        <p:nvPicPr>
          <p:cNvPr id="344" name="圖形 343" descr="男人 以實心填滿">
            <a:extLst>
              <a:ext uri="{FF2B5EF4-FFF2-40B4-BE49-F238E27FC236}">
                <a16:creationId xmlns:a16="http://schemas.microsoft.com/office/drawing/2014/main" id="{31126371-F3C0-4E4B-958A-31A85F722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3450600"/>
            <a:ext cx="944033" cy="944033"/>
          </a:xfrm>
          <a:prstGeom prst="rect">
            <a:avLst/>
          </a:prstGeom>
        </p:spPr>
      </p:pic>
      <p:pic>
        <p:nvPicPr>
          <p:cNvPr id="345" name="圖形 344" descr="男人 以實心填滿">
            <a:extLst>
              <a:ext uri="{FF2B5EF4-FFF2-40B4-BE49-F238E27FC236}">
                <a16:creationId xmlns:a16="http://schemas.microsoft.com/office/drawing/2014/main" id="{DD412D05-8EB2-4EBB-833D-3D63A566D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3603000"/>
            <a:ext cx="944033" cy="944033"/>
          </a:xfrm>
          <a:prstGeom prst="rect">
            <a:avLst/>
          </a:prstGeom>
        </p:spPr>
      </p:pic>
      <p:pic>
        <p:nvPicPr>
          <p:cNvPr id="346" name="圖形 345" descr="男人 以實心填滿">
            <a:extLst>
              <a:ext uri="{FF2B5EF4-FFF2-40B4-BE49-F238E27FC236}">
                <a16:creationId xmlns:a16="http://schemas.microsoft.com/office/drawing/2014/main" id="{FCB85E6D-797A-467F-AD8C-1E3AA462A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3755400"/>
            <a:ext cx="944033" cy="944033"/>
          </a:xfrm>
          <a:prstGeom prst="rect">
            <a:avLst/>
          </a:prstGeom>
        </p:spPr>
      </p:pic>
      <p:pic>
        <p:nvPicPr>
          <p:cNvPr id="347" name="圖形 346" descr="男人 以實心填滿">
            <a:extLst>
              <a:ext uri="{FF2B5EF4-FFF2-40B4-BE49-F238E27FC236}">
                <a16:creationId xmlns:a16="http://schemas.microsoft.com/office/drawing/2014/main" id="{BADA2D5B-0232-424C-AF13-22B6C55F9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3907800"/>
            <a:ext cx="944033" cy="944033"/>
          </a:xfrm>
          <a:prstGeom prst="rect">
            <a:avLst/>
          </a:prstGeom>
        </p:spPr>
      </p:pic>
      <p:pic>
        <p:nvPicPr>
          <p:cNvPr id="348" name="圖形 347" descr="男人 以實心填滿">
            <a:extLst>
              <a:ext uri="{FF2B5EF4-FFF2-40B4-BE49-F238E27FC236}">
                <a16:creationId xmlns:a16="http://schemas.microsoft.com/office/drawing/2014/main" id="{8ABA2CB9-70E5-4DF0-BCC5-4408D8989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4060200"/>
            <a:ext cx="944033" cy="944033"/>
          </a:xfrm>
          <a:prstGeom prst="rect">
            <a:avLst/>
          </a:prstGeom>
        </p:spPr>
      </p:pic>
      <p:pic>
        <p:nvPicPr>
          <p:cNvPr id="349" name="圖形 348" descr="男人 以實心填滿">
            <a:extLst>
              <a:ext uri="{FF2B5EF4-FFF2-40B4-BE49-F238E27FC236}">
                <a16:creationId xmlns:a16="http://schemas.microsoft.com/office/drawing/2014/main" id="{3AF2ED1F-4E1D-4690-BA25-EF594DBCB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4212600"/>
            <a:ext cx="944033" cy="944033"/>
          </a:xfrm>
          <a:prstGeom prst="rect">
            <a:avLst/>
          </a:prstGeom>
        </p:spPr>
      </p:pic>
      <p:pic>
        <p:nvPicPr>
          <p:cNvPr id="350" name="圖形 349" descr="男人 以實心填滿">
            <a:extLst>
              <a:ext uri="{FF2B5EF4-FFF2-40B4-BE49-F238E27FC236}">
                <a16:creationId xmlns:a16="http://schemas.microsoft.com/office/drawing/2014/main" id="{BB229CBE-8E31-4E16-8871-0A8DA00E9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4365000"/>
            <a:ext cx="944033" cy="944033"/>
          </a:xfrm>
          <a:prstGeom prst="rect">
            <a:avLst/>
          </a:prstGeom>
        </p:spPr>
      </p:pic>
      <p:pic>
        <p:nvPicPr>
          <p:cNvPr id="351" name="圖形 350" descr="男人 以實心填滿">
            <a:extLst>
              <a:ext uri="{FF2B5EF4-FFF2-40B4-BE49-F238E27FC236}">
                <a16:creationId xmlns:a16="http://schemas.microsoft.com/office/drawing/2014/main" id="{0BF279EE-D983-4A06-A81D-81F6BEF73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7532" y="4517400"/>
            <a:ext cx="944033" cy="944033"/>
          </a:xfrm>
          <a:prstGeom prst="rect">
            <a:avLst/>
          </a:prstGeom>
        </p:spPr>
      </p:pic>
      <p:pic>
        <p:nvPicPr>
          <p:cNvPr id="353" name="圖形 352" descr="男人 以實心填滿">
            <a:extLst>
              <a:ext uri="{FF2B5EF4-FFF2-40B4-BE49-F238E27FC236}">
                <a16:creationId xmlns:a16="http://schemas.microsoft.com/office/drawing/2014/main" id="{9F0EB94E-97A6-446D-A016-38C4CE3CB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707400"/>
            <a:ext cx="944033" cy="944033"/>
          </a:xfrm>
          <a:prstGeom prst="rect">
            <a:avLst/>
          </a:prstGeom>
        </p:spPr>
      </p:pic>
      <p:pic>
        <p:nvPicPr>
          <p:cNvPr id="354" name="圖形 353" descr="男人 以實心填滿">
            <a:extLst>
              <a:ext uri="{FF2B5EF4-FFF2-40B4-BE49-F238E27FC236}">
                <a16:creationId xmlns:a16="http://schemas.microsoft.com/office/drawing/2014/main" id="{E09CD380-23B6-4842-93B7-B3D693B77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859800"/>
            <a:ext cx="944033" cy="944033"/>
          </a:xfrm>
          <a:prstGeom prst="rect">
            <a:avLst/>
          </a:prstGeom>
        </p:spPr>
      </p:pic>
      <p:pic>
        <p:nvPicPr>
          <p:cNvPr id="355" name="圖形 354" descr="男人 以實心填滿">
            <a:extLst>
              <a:ext uri="{FF2B5EF4-FFF2-40B4-BE49-F238E27FC236}">
                <a16:creationId xmlns:a16="http://schemas.microsoft.com/office/drawing/2014/main" id="{61412BA7-4830-4F96-980F-A7DB63665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1012200"/>
            <a:ext cx="944033" cy="944033"/>
          </a:xfrm>
          <a:prstGeom prst="rect">
            <a:avLst/>
          </a:prstGeom>
        </p:spPr>
      </p:pic>
      <p:pic>
        <p:nvPicPr>
          <p:cNvPr id="356" name="圖形 355" descr="男人 以實心填滿">
            <a:extLst>
              <a:ext uri="{FF2B5EF4-FFF2-40B4-BE49-F238E27FC236}">
                <a16:creationId xmlns:a16="http://schemas.microsoft.com/office/drawing/2014/main" id="{0A1280BE-5A05-4359-B0CE-B9C2F3F13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1164600"/>
            <a:ext cx="944033" cy="944033"/>
          </a:xfrm>
          <a:prstGeom prst="rect">
            <a:avLst/>
          </a:prstGeom>
        </p:spPr>
      </p:pic>
      <p:pic>
        <p:nvPicPr>
          <p:cNvPr id="357" name="圖形 356" descr="男人 以實心填滿">
            <a:extLst>
              <a:ext uri="{FF2B5EF4-FFF2-40B4-BE49-F238E27FC236}">
                <a16:creationId xmlns:a16="http://schemas.microsoft.com/office/drawing/2014/main" id="{70EB08C3-B87B-4701-A67D-D95DBA619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1317000"/>
            <a:ext cx="944033" cy="944033"/>
          </a:xfrm>
          <a:prstGeom prst="rect">
            <a:avLst/>
          </a:prstGeom>
        </p:spPr>
      </p:pic>
      <p:pic>
        <p:nvPicPr>
          <p:cNvPr id="358" name="圖形 357" descr="男人 以實心填滿">
            <a:extLst>
              <a:ext uri="{FF2B5EF4-FFF2-40B4-BE49-F238E27FC236}">
                <a16:creationId xmlns:a16="http://schemas.microsoft.com/office/drawing/2014/main" id="{40664123-1D7D-4FF6-A339-57DC4D1D5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1469400"/>
            <a:ext cx="944033" cy="944033"/>
          </a:xfrm>
          <a:prstGeom prst="rect">
            <a:avLst/>
          </a:prstGeom>
        </p:spPr>
      </p:pic>
      <p:pic>
        <p:nvPicPr>
          <p:cNvPr id="359" name="圖形 358" descr="男人 以實心填滿">
            <a:extLst>
              <a:ext uri="{FF2B5EF4-FFF2-40B4-BE49-F238E27FC236}">
                <a16:creationId xmlns:a16="http://schemas.microsoft.com/office/drawing/2014/main" id="{E1D8F74F-81F0-4D32-A843-2925452A1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1621800"/>
            <a:ext cx="944033" cy="944033"/>
          </a:xfrm>
          <a:prstGeom prst="rect">
            <a:avLst/>
          </a:prstGeom>
        </p:spPr>
      </p:pic>
      <p:pic>
        <p:nvPicPr>
          <p:cNvPr id="360" name="圖形 359" descr="男人 以實心填滿">
            <a:extLst>
              <a:ext uri="{FF2B5EF4-FFF2-40B4-BE49-F238E27FC236}">
                <a16:creationId xmlns:a16="http://schemas.microsoft.com/office/drawing/2014/main" id="{FA4BF8A8-5240-4769-87FD-649E95596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1774200"/>
            <a:ext cx="944033" cy="944033"/>
          </a:xfrm>
          <a:prstGeom prst="rect">
            <a:avLst/>
          </a:prstGeom>
        </p:spPr>
      </p:pic>
      <p:pic>
        <p:nvPicPr>
          <p:cNvPr id="361" name="圖形 360" descr="男人 以實心填滿">
            <a:extLst>
              <a:ext uri="{FF2B5EF4-FFF2-40B4-BE49-F238E27FC236}">
                <a16:creationId xmlns:a16="http://schemas.microsoft.com/office/drawing/2014/main" id="{BCC2424A-8D41-47D5-A3A5-6E65BB15D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1926600"/>
            <a:ext cx="944033" cy="944033"/>
          </a:xfrm>
          <a:prstGeom prst="rect">
            <a:avLst/>
          </a:prstGeom>
        </p:spPr>
      </p:pic>
      <p:pic>
        <p:nvPicPr>
          <p:cNvPr id="362" name="圖形 361" descr="男人 以實心填滿">
            <a:extLst>
              <a:ext uri="{FF2B5EF4-FFF2-40B4-BE49-F238E27FC236}">
                <a16:creationId xmlns:a16="http://schemas.microsoft.com/office/drawing/2014/main" id="{E54B25E9-01AC-4581-9A46-9DEFD6E50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2079000"/>
            <a:ext cx="944033" cy="944033"/>
          </a:xfrm>
          <a:prstGeom prst="rect">
            <a:avLst/>
          </a:prstGeom>
        </p:spPr>
      </p:pic>
      <p:pic>
        <p:nvPicPr>
          <p:cNvPr id="363" name="圖形 362" descr="男人 以實心填滿">
            <a:extLst>
              <a:ext uri="{FF2B5EF4-FFF2-40B4-BE49-F238E27FC236}">
                <a16:creationId xmlns:a16="http://schemas.microsoft.com/office/drawing/2014/main" id="{3121DBC8-BD6E-4807-91F8-00FA18E70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2231400"/>
            <a:ext cx="944033" cy="944033"/>
          </a:xfrm>
          <a:prstGeom prst="rect">
            <a:avLst/>
          </a:prstGeom>
        </p:spPr>
      </p:pic>
      <p:pic>
        <p:nvPicPr>
          <p:cNvPr id="364" name="圖形 363" descr="男人 以實心填滿">
            <a:extLst>
              <a:ext uri="{FF2B5EF4-FFF2-40B4-BE49-F238E27FC236}">
                <a16:creationId xmlns:a16="http://schemas.microsoft.com/office/drawing/2014/main" id="{0F06B1DA-05FA-464A-98DB-469C7E1A2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2383800"/>
            <a:ext cx="944033" cy="944033"/>
          </a:xfrm>
          <a:prstGeom prst="rect">
            <a:avLst/>
          </a:prstGeom>
        </p:spPr>
      </p:pic>
      <p:pic>
        <p:nvPicPr>
          <p:cNvPr id="365" name="圖形 364" descr="男人 以實心填滿">
            <a:extLst>
              <a:ext uri="{FF2B5EF4-FFF2-40B4-BE49-F238E27FC236}">
                <a16:creationId xmlns:a16="http://schemas.microsoft.com/office/drawing/2014/main" id="{EAAB1078-4540-42DF-9E70-FC36F61F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2536200"/>
            <a:ext cx="944033" cy="944033"/>
          </a:xfrm>
          <a:prstGeom prst="rect">
            <a:avLst/>
          </a:prstGeom>
        </p:spPr>
      </p:pic>
      <p:pic>
        <p:nvPicPr>
          <p:cNvPr id="366" name="圖形 365" descr="男人 以實心填滿">
            <a:extLst>
              <a:ext uri="{FF2B5EF4-FFF2-40B4-BE49-F238E27FC236}">
                <a16:creationId xmlns:a16="http://schemas.microsoft.com/office/drawing/2014/main" id="{1623CE01-245B-4F02-BE43-876A92C36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2688600"/>
            <a:ext cx="944033" cy="944033"/>
          </a:xfrm>
          <a:prstGeom prst="rect">
            <a:avLst/>
          </a:prstGeom>
        </p:spPr>
      </p:pic>
      <p:pic>
        <p:nvPicPr>
          <p:cNvPr id="367" name="圖形 366" descr="男人 以實心填滿">
            <a:extLst>
              <a:ext uri="{FF2B5EF4-FFF2-40B4-BE49-F238E27FC236}">
                <a16:creationId xmlns:a16="http://schemas.microsoft.com/office/drawing/2014/main" id="{497CF0EF-C9E4-4589-BBAF-55E0A2866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2841000"/>
            <a:ext cx="944033" cy="944033"/>
          </a:xfrm>
          <a:prstGeom prst="rect">
            <a:avLst/>
          </a:prstGeom>
        </p:spPr>
      </p:pic>
      <p:pic>
        <p:nvPicPr>
          <p:cNvPr id="368" name="圖形 367" descr="男人 以實心填滿">
            <a:extLst>
              <a:ext uri="{FF2B5EF4-FFF2-40B4-BE49-F238E27FC236}">
                <a16:creationId xmlns:a16="http://schemas.microsoft.com/office/drawing/2014/main" id="{5E5FD7C6-7498-4283-9655-855AA1374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2993400"/>
            <a:ext cx="944033" cy="944033"/>
          </a:xfrm>
          <a:prstGeom prst="rect">
            <a:avLst/>
          </a:prstGeom>
        </p:spPr>
      </p:pic>
      <p:pic>
        <p:nvPicPr>
          <p:cNvPr id="369" name="圖形 368" descr="男人 以實心填滿">
            <a:extLst>
              <a:ext uri="{FF2B5EF4-FFF2-40B4-BE49-F238E27FC236}">
                <a16:creationId xmlns:a16="http://schemas.microsoft.com/office/drawing/2014/main" id="{4A85A4F5-DD6F-4C19-B048-7F0E13CDB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3145800"/>
            <a:ext cx="944033" cy="944033"/>
          </a:xfrm>
          <a:prstGeom prst="rect">
            <a:avLst/>
          </a:prstGeom>
        </p:spPr>
      </p:pic>
      <p:pic>
        <p:nvPicPr>
          <p:cNvPr id="370" name="圖形 369" descr="男人 以實心填滿">
            <a:extLst>
              <a:ext uri="{FF2B5EF4-FFF2-40B4-BE49-F238E27FC236}">
                <a16:creationId xmlns:a16="http://schemas.microsoft.com/office/drawing/2014/main" id="{C5817F05-5538-49FC-869F-7C8E7C985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3298200"/>
            <a:ext cx="944033" cy="944033"/>
          </a:xfrm>
          <a:prstGeom prst="rect">
            <a:avLst/>
          </a:prstGeom>
        </p:spPr>
      </p:pic>
      <p:pic>
        <p:nvPicPr>
          <p:cNvPr id="371" name="圖形 370" descr="男人 以實心填滿">
            <a:extLst>
              <a:ext uri="{FF2B5EF4-FFF2-40B4-BE49-F238E27FC236}">
                <a16:creationId xmlns:a16="http://schemas.microsoft.com/office/drawing/2014/main" id="{A35B2735-6E07-484D-8A73-61CB7542C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3450600"/>
            <a:ext cx="944033" cy="944033"/>
          </a:xfrm>
          <a:prstGeom prst="rect">
            <a:avLst/>
          </a:prstGeom>
        </p:spPr>
      </p:pic>
      <p:pic>
        <p:nvPicPr>
          <p:cNvPr id="372" name="圖形 371" descr="男人 以實心填滿">
            <a:extLst>
              <a:ext uri="{FF2B5EF4-FFF2-40B4-BE49-F238E27FC236}">
                <a16:creationId xmlns:a16="http://schemas.microsoft.com/office/drawing/2014/main" id="{D848C7A5-B413-43EA-84F0-EF8A0E44B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3603000"/>
            <a:ext cx="944033" cy="944033"/>
          </a:xfrm>
          <a:prstGeom prst="rect">
            <a:avLst/>
          </a:prstGeom>
        </p:spPr>
      </p:pic>
      <p:pic>
        <p:nvPicPr>
          <p:cNvPr id="373" name="圖形 372" descr="男人 以實心填滿">
            <a:extLst>
              <a:ext uri="{FF2B5EF4-FFF2-40B4-BE49-F238E27FC236}">
                <a16:creationId xmlns:a16="http://schemas.microsoft.com/office/drawing/2014/main" id="{C6A1C855-9F77-4E01-96CF-CAB30E333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3755400"/>
            <a:ext cx="944033" cy="944033"/>
          </a:xfrm>
          <a:prstGeom prst="rect">
            <a:avLst/>
          </a:prstGeom>
        </p:spPr>
      </p:pic>
      <p:pic>
        <p:nvPicPr>
          <p:cNvPr id="374" name="圖形 373" descr="男人 以實心填滿">
            <a:extLst>
              <a:ext uri="{FF2B5EF4-FFF2-40B4-BE49-F238E27FC236}">
                <a16:creationId xmlns:a16="http://schemas.microsoft.com/office/drawing/2014/main" id="{DEF15B5D-0F94-4A4F-BFAC-12E113E73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3907800"/>
            <a:ext cx="944033" cy="944033"/>
          </a:xfrm>
          <a:prstGeom prst="rect">
            <a:avLst/>
          </a:prstGeom>
        </p:spPr>
      </p:pic>
      <p:pic>
        <p:nvPicPr>
          <p:cNvPr id="375" name="圖形 374" descr="男人 以實心填滿">
            <a:extLst>
              <a:ext uri="{FF2B5EF4-FFF2-40B4-BE49-F238E27FC236}">
                <a16:creationId xmlns:a16="http://schemas.microsoft.com/office/drawing/2014/main" id="{1590FB0A-B4D4-43B6-A38E-87301C789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4060200"/>
            <a:ext cx="944033" cy="944033"/>
          </a:xfrm>
          <a:prstGeom prst="rect">
            <a:avLst/>
          </a:prstGeom>
        </p:spPr>
      </p:pic>
      <p:pic>
        <p:nvPicPr>
          <p:cNvPr id="376" name="圖形 375" descr="男人 以實心填滿">
            <a:extLst>
              <a:ext uri="{FF2B5EF4-FFF2-40B4-BE49-F238E27FC236}">
                <a16:creationId xmlns:a16="http://schemas.microsoft.com/office/drawing/2014/main" id="{537D8E1F-C6E8-4704-8732-C0224AECD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4212600"/>
            <a:ext cx="944033" cy="944033"/>
          </a:xfrm>
          <a:prstGeom prst="rect">
            <a:avLst/>
          </a:prstGeom>
        </p:spPr>
      </p:pic>
      <p:pic>
        <p:nvPicPr>
          <p:cNvPr id="377" name="圖形 376" descr="男人 以實心填滿">
            <a:extLst>
              <a:ext uri="{FF2B5EF4-FFF2-40B4-BE49-F238E27FC236}">
                <a16:creationId xmlns:a16="http://schemas.microsoft.com/office/drawing/2014/main" id="{F0F29748-6A71-44E7-A9F8-D5AB17B15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4365000"/>
            <a:ext cx="944033" cy="944033"/>
          </a:xfrm>
          <a:prstGeom prst="rect">
            <a:avLst/>
          </a:prstGeom>
        </p:spPr>
      </p:pic>
      <p:pic>
        <p:nvPicPr>
          <p:cNvPr id="378" name="圖形 377" descr="男人 以實心填滿">
            <a:extLst>
              <a:ext uri="{FF2B5EF4-FFF2-40B4-BE49-F238E27FC236}">
                <a16:creationId xmlns:a16="http://schemas.microsoft.com/office/drawing/2014/main" id="{E2125D5E-F2EA-4829-A555-E440A910E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084" y="4517400"/>
            <a:ext cx="944033" cy="944033"/>
          </a:xfrm>
          <a:prstGeom prst="rect">
            <a:avLst/>
          </a:prstGeom>
        </p:spPr>
      </p:pic>
      <p:pic>
        <p:nvPicPr>
          <p:cNvPr id="380" name="圖形 379" descr="男人 以實心填滿">
            <a:extLst>
              <a:ext uri="{FF2B5EF4-FFF2-40B4-BE49-F238E27FC236}">
                <a16:creationId xmlns:a16="http://schemas.microsoft.com/office/drawing/2014/main" id="{EDD0938A-8169-4E51-A8D9-60D46E1EB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707400"/>
            <a:ext cx="944033" cy="944033"/>
          </a:xfrm>
          <a:prstGeom prst="rect">
            <a:avLst/>
          </a:prstGeom>
        </p:spPr>
      </p:pic>
      <p:pic>
        <p:nvPicPr>
          <p:cNvPr id="381" name="圖形 380" descr="男人 以實心填滿">
            <a:extLst>
              <a:ext uri="{FF2B5EF4-FFF2-40B4-BE49-F238E27FC236}">
                <a16:creationId xmlns:a16="http://schemas.microsoft.com/office/drawing/2014/main" id="{4F832F1F-BC6C-475B-AC0A-A12668B21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859800"/>
            <a:ext cx="944033" cy="944033"/>
          </a:xfrm>
          <a:prstGeom prst="rect">
            <a:avLst/>
          </a:prstGeom>
        </p:spPr>
      </p:pic>
      <p:pic>
        <p:nvPicPr>
          <p:cNvPr id="382" name="圖形 381" descr="男人 以實心填滿">
            <a:extLst>
              <a:ext uri="{FF2B5EF4-FFF2-40B4-BE49-F238E27FC236}">
                <a16:creationId xmlns:a16="http://schemas.microsoft.com/office/drawing/2014/main" id="{C0186593-9EE0-4C11-BCBE-F20828F66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1012200"/>
            <a:ext cx="944033" cy="944033"/>
          </a:xfrm>
          <a:prstGeom prst="rect">
            <a:avLst/>
          </a:prstGeom>
        </p:spPr>
      </p:pic>
      <p:pic>
        <p:nvPicPr>
          <p:cNvPr id="383" name="圖形 382" descr="男人 以實心填滿">
            <a:extLst>
              <a:ext uri="{FF2B5EF4-FFF2-40B4-BE49-F238E27FC236}">
                <a16:creationId xmlns:a16="http://schemas.microsoft.com/office/drawing/2014/main" id="{8369E547-49D2-41BD-AC51-AE0B00071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1164600"/>
            <a:ext cx="944033" cy="944033"/>
          </a:xfrm>
          <a:prstGeom prst="rect">
            <a:avLst/>
          </a:prstGeom>
        </p:spPr>
      </p:pic>
      <p:pic>
        <p:nvPicPr>
          <p:cNvPr id="384" name="圖形 383" descr="男人 以實心填滿">
            <a:extLst>
              <a:ext uri="{FF2B5EF4-FFF2-40B4-BE49-F238E27FC236}">
                <a16:creationId xmlns:a16="http://schemas.microsoft.com/office/drawing/2014/main" id="{A8A24E44-F6E2-416B-87E5-DFE849E74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1317000"/>
            <a:ext cx="944033" cy="944033"/>
          </a:xfrm>
          <a:prstGeom prst="rect">
            <a:avLst/>
          </a:prstGeom>
        </p:spPr>
      </p:pic>
      <p:pic>
        <p:nvPicPr>
          <p:cNvPr id="385" name="圖形 384" descr="男人 以實心填滿">
            <a:extLst>
              <a:ext uri="{FF2B5EF4-FFF2-40B4-BE49-F238E27FC236}">
                <a16:creationId xmlns:a16="http://schemas.microsoft.com/office/drawing/2014/main" id="{B588ED7A-ED2D-4007-B458-B3D49444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1469400"/>
            <a:ext cx="944033" cy="944033"/>
          </a:xfrm>
          <a:prstGeom prst="rect">
            <a:avLst/>
          </a:prstGeom>
        </p:spPr>
      </p:pic>
      <p:pic>
        <p:nvPicPr>
          <p:cNvPr id="386" name="圖形 385" descr="男人 以實心填滿">
            <a:extLst>
              <a:ext uri="{FF2B5EF4-FFF2-40B4-BE49-F238E27FC236}">
                <a16:creationId xmlns:a16="http://schemas.microsoft.com/office/drawing/2014/main" id="{CED6C8FC-79FF-4FB3-887E-B63CC919D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1621800"/>
            <a:ext cx="944033" cy="944033"/>
          </a:xfrm>
          <a:prstGeom prst="rect">
            <a:avLst/>
          </a:prstGeom>
        </p:spPr>
      </p:pic>
      <p:pic>
        <p:nvPicPr>
          <p:cNvPr id="387" name="圖形 386" descr="男人 以實心填滿">
            <a:extLst>
              <a:ext uri="{FF2B5EF4-FFF2-40B4-BE49-F238E27FC236}">
                <a16:creationId xmlns:a16="http://schemas.microsoft.com/office/drawing/2014/main" id="{DAA13A30-B2A4-4E16-83A5-0F84E59F3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1774200"/>
            <a:ext cx="944033" cy="944033"/>
          </a:xfrm>
          <a:prstGeom prst="rect">
            <a:avLst/>
          </a:prstGeom>
        </p:spPr>
      </p:pic>
      <p:pic>
        <p:nvPicPr>
          <p:cNvPr id="388" name="圖形 387" descr="男人 以實心填滿">
            <a:extLst>
              <a:ext uri="{FF2B5EF4-FFF2-40B4-BE49-F238E27FC236}">
                <a16:creationId xmlns:a16="http://schemas.microsoft.com/office/drawing/2014/main" id="{243F14FA-B0FA-4F53-94AB-37C8B9AF7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1926600"/>
            <a:ext cx="944033" cy="944033"/>
          </a:xfrm>
          <a:prstGeom prst="rect">
            <a:avLst/>
          </a:prstGeom>
        </p:spPr>
      </p:pic>
      <p:pic>
        <p:nvPicPr>
          <p:cNvPr id="389" name="圖形 388" descr="男人 以實心填滿">
            <a:extLst>
              <a:ext uri="{FF2B5EF4-FFF2-40B4-BE49-F238E27FC236}">
                <a16:creationId xmlns:a16="http://schemas.microsoft.com/office/drawing/2014/main" id="{638D990E-7CA9-4365-8969-C3C8E88D6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2079000"/>
            <a:ext cx="944033" cy="944033"/>
          </a:xfrm>
          <a:prstGeom prst="rect">
            <a:avLst/>
          </a:prstGeom>
        </p:spPr>
      </p:pic>
      <p:pic>
        <p:nvPicPr>
          <p:cNvPr id="390" name="圖形 389" descr="男人 以實心填滿">
            <a:extLst>
              <a:ext uri="{FF2B5EF4-FFF2-40B4-BE49-F238E27FC236}">
                <a16:creationId xmlns:a16="http://schemas.microsoft.com/office/drawing/2014/main" id="{C6A9DE97-F6AB-4963-805E-084769675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2231400"/>
            <a:ext cx="944033" cy="944033"/>
          </a:xfrm>
          <a:prstGeom prst="rect">
            <a:avLst/>
          </a:prstGeom>
        </p:spPr>
      </p:pic>
      <p:pic>
        <p:nvPicPr>
          <p:cNvPr id="391" name="圖形 390" descr="男人 以實心填滿">
            <a:extLst>
              <a:ext uri="{FF2B5EF4-FFF2-40B4-BE49-F238E27FC236}">
                <a16:creationId xmlns:a16="http://schemas.microsoft.com/office/drawing/2014/main" id="{2B7533F8-0030-4287-9646-A5F182178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2383800"/>
            <a:ext cx="944033" cy="944033"/>
          </a:xfrm>
          <a:prstGeom prst="rect">
            <a:avLst/>
          </a:prstGeom>
        </p:spPr>
      </p:pic>
      <p:pic>
        <p:nvPicPr>
          <p:cNvPr id="392" name="圖形 391" descr="男人 以實心填滿">
            <a:extLst>
              <a:ext uri="{FF2B5EF4-FFF2-40B4-BE49-F238E27FC236}">
                <a16:creationId xmlns:a16="http://schemas.microsoft.com/office/drawing/2014/main" id="{9FD29B41-C80C-4F5D-8F9A-02F7E0535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2536200"/>
            <a:ext cx="944033" cy="944033"/>
          </a:xfrm>
          <a:prstGeom prst="rect">
            <a:avLst/>
          </a:prstGeom>
        </p:spPr>
      </p:pic>
      <p:pic>
        <p:nvPicPr>
          <p:cNvPr id="393" name="圖形 392" descr="男人 以實心填滿">
            <a:extLst>
              <a:ext uri="{FF2B5EF4-FFF2-40B4-BE49-F238E27FC236}">
                <a16:creationId xmlns:a16="http://schemas.microsoft.com/office/drawing/2014/main" id="{1A545CBE-FA10-4F57-AF56-6C5D5308F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2688600"/>
            <a:ext cx="944033" cy="944033"/>
          </a:xfrm>
          <a:prstGeom prst="rect">
            <a:avLst/>
          </a:prstGeom>
        </p:spPr>
      </p:pic>
      <p:pic>
        <p:nvPicPr>
          <p:cNvPr id="394" name="圖形 393" descr="男人 以實心填滿">
            <a:extLst>
              <a:ext uri="{FF2B5EF4-FFF2-40B4-BE49-F238E27FC236}">
                <a16:creationId xmlns:a16="http://schemas.microsoft.com/office/drawing/2014/main" id="{59581E89-EBE9-4D6C-8DA4-DEA8DB061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2841000"/>
            <a:ext cx="944033" cy="944033"/>
          </a:xfrm>
          <a:prstGeom prst="rect">
            <a:avLst/>
          </a:prstGeom>
        </p:spPr>
      </p:pic>
      <p:pic>
        <p:nvPicPr>
          <p:cNvPr id="395" name="圖形 394" descr="男人 以實心填滿">
            <a:extLst>
              <a:ext uri="{FF2B5EF4-FFF2-40B4-BE49-F238E27FC236}">
                <a16:creationId xmlns:a16="http://schemas.microsoft.com/office/drawing/2014/main" id="{5D762353-F52E-445C-9EDC-525835094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2993400"/>
            <a:ext cx="944033" cy="944033"/>
          </a:xfrm>
          <a:prstGeom prst="rect">
            <a:avLst/>
          </a:prstGeom>
        </p:spPr>
      </p:pic>
      <p:pic>
        <p:nvPicPr>
          <p:cNvPr id="396" name="圖形 395" descr="男人 以實心填滿">
            <a:extLst>
              <a:ext uri="{FF2B5EF4-FFF2-40B4-BE49-F238E27FC236}">
                <a16:creationId xmlns:a16="http://schemas.microsoft.com/office/drawing/2014/main" id="{62A15F81-101B-4AD6-B9AC-C8E39A66E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3145800"/>
            <a:ext cx="944033" cy="944033"/>
          </a:xfrm>
          <a:prstGeom prst="rect">
            <a:avLst/>
          </a:prstGeom>
        </p:spPr>
      </p:pic>
      <p:pic>
        <p:nvPicPr>
          <p:cNvPr id="397" name="圖形 396" descr="男人 以實心填滿">
            <a:extLst>
              <a:ext uri="{FF2B5EF4-FFF2-40B4-BE49-F238E27FC236}">
                <a16:creationId xmlns:a16="http://schemas.microsoft.com/office/drawing/2014/main" id="{D5A63B9E-008E-4345-9810-65660AC38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3298200"/>
            <a:ext cx="944033" cy="944033"/>
          </a:xfrm>
          <a:prstGeom prst="rect">
            <a:avLst/>
          </a:prstGeom>
        </p:spPr>
      </p:pic>
      <p:pic>
        <p:nvPicPr>
          <p:cNvPr id="398" name="圖形 397" descr="男人 以實心填滿">
            <a:extLst>
              <a:ext uri="{FF2B5EF4-FFF2-40B4-BE49-F238E27FC236}">
                <a16:creationId xmlns:a16="http://schemas.microsoft.com/office/drawing/2014/main" id="{EC9B7236-DF6D-4A94-8503-E90D37BBF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3450600"/>
            <a:ext cx="944033" cy="944033"/>
          </a:xfrm>
          <a:prstGeom prst="rect">
            <a:avLst/>
          </a:prstGeom>
        </p:spPr>
      </p:pic>
      <p:pic>
        <p:nvPicPr>
          <p:cNvPr id="399" name="圖形 398" descr="男人 以實心填滿">
            <a:extLst>
              <a:ext uri="{FF2B5EF4-FFF2-40B4-BE49-F238E27FC236}">
                <a16:creationId xmlns:a16="http://schemas.microsoft.com/office/drawing/2014/main" id="{6F8E8125-687C-4980-9726-3C47E2821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3603000"/>
            <a:ext cx="944033" cy="944033"/>
          </a:xfrm>
          <a:prstGeom prst="rect">
            <a:avLst/>
          </a:prstGeom>
        </p:spPr>
      </p:pic>
      <p:pic>
        <p:nvPicPr>
          <p:cNvPr id="400" name="圖形 399" descr="男人 以實心填滿">
            <a:extLst>
              <a:ext uri="{FF2B5EF4-FFF2-40B4-BE49-F238E27FC236}">
                <a16:creationId xmlns:a16="http://schemas.microsoft.com/office/drawing/2014/main" id="{71F88080-298C-4CE4-B9F4-D5A848DB4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3755400"/>
            <a:ext cx="944033" cy="944033"/>
          </a:xfrm>
          <a:prstGeom prst="rect">
            <a:avLst/>
          </a:prstGeom>
        </p:spPr>
      </p:pic>
      <p:pic>
        <p:nvPicPr>
          <p:cNvPr id="401" name="圖形 400" descr="男人 以實心填滿">
            <a:extLst>
              <a:ext uri="{FF2B5EF4-FFF2-40B4-BE49-F238E27FC236}">
                <a16:creationId xmlns:a16="http://schemas.microsoft.com/office/drawing/2014/main" id="{A2F850C2-AC0E-436C-98E2-552CFE5BD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3907800"/>
            <a:ext cx="944033" cy="944033"/>
          </a:xfrm>
          <a:prstGeom prst="rect">
            <a:avLst/>
          </a:prstGeom>
        </p:spPr>
      </p:pic>
      <p:pic>
        <p:nvPicPr>
          <p:cNvPr id="402" name="圖形 401" descr="男人 以實心填滿">
            <a:extLst>
              <a:ext uri="{FF2B5EF4-FFF2-40B4-BE49-F238E27FC236}">
                <a16:creationId xmlns:a16="http://schemas.microsoft.com/office/drawing/2014/main" id="{C5A2A6FD-E1D6-4932-A140-7B5325CF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4060200"/>
            <a:ext cx="944033" cy="944033"/>
          </a:xfrm>
          <a:prstGeom prst="rect">
            <a:avLst/>
          </a:prstGeom>
        </p:spPr>
      </p:pic>
      <p:pic>
        <p:nvPicPr>
          <p:cNvPr id="403" name="圖形 402" descr="男人 以實心填滿">
            <a:extLst>
              <a:ext uri="{FF2B5EF4-FFF2-40B4-BE49-F238E27FC236}">
                <a16:creationId xmlns:a16="http://schemas.microsoft.com/office/drawing/2014/main" id="{3C7266E1-0A04-401A-82BA-26338707A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4212600"/>
            <a:ext cx="944033" cy="944033"/>
          </a:xfrm>
          <a:prstGeom prst="rect">
            <a:avLst/>
          </a:prstGeom>
        </p:spPr>
      </p:pic>
      <p:pic>
        <p:nvPicPr>
          <p:cNvPr id="404" name="圖形 403" descr="男人 以實心填滿">
            <a:extLst>
              <a:ext uri="{FF2B5EF4-FFF2-40B4-BE49-F238E27FC236}">
                <a16:creationId xmlns:a16="http://schemas.microsoft.com/office/drawing/2014/main" id="{4B99B7EF-8F25-4944-AA32-0911A9BB5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4365000"/>
            <a:ext cx="944033" cy="944033"/>
          </a:xfrm>
          <a:prstGeom prst="rect">
            <a:avLst/>
          </a:prstGeom>
        </p:spPr>
      </p:pic>
      <p:pic>
        <p:nvPicPr>
          <p:cNvPr id="405" name="圖形 404" descr="男人 以實心填滿">
            <a:extLst>
              <a:ext uri="{FF2B5EF4-FFF2-40B4-BE49-F238E27FC236}">
                <a16:creationId xmlns:a16="http://schemas.microsoft.com/office/drawing/2014/main" id="{91AB6516-28AE-41C7-9588-160ABE7BF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4636" y="4517400"/>
            <a:ext cx="944033" cy="944033"/>
          </a:xfrm>
          <a:prstGeom prst="rect">
            <a:avLst/>
          </a:prstGeom>
        </p:spPr>
      </p:pic>
      <p:pic>
        <p:nvPicPr>
          <p:cNvPr id="407" name="圖形 406" descr="男人 以實心填滿">
            <a:extLst>
              <a:ext uri="{FF2B5EF4-FFF2-40B4-BE49-F238E27FC236}">
                <a16:creationId xmlns:a16="http://schemas.microsoft.com/office/drawing/2014/main" id="{A7A05A22-A0F1-4835-8F71-29D0E4A73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707400"/>
            <a:ext cx="944033" cy="944033"/>
          </a:xfrm>
          <a:prstGeom prst="rect">
            <a:avLst/>
          </a:prstGeom>
        </p:spPr>
      </p:pic>
      <p:pic>
        <p:nvPicPr>
          <p:cNvPr id="408" name="圖形 407" descr="男人 以實心填滿">
            <a:extLst>
              <a:ext uri="{FF2B5EF4-FFF2-40B4-BE49-F238E27FC236}">
                <a16:creationId xmlns:a16="http://schemas.microsoft.com/office/drawing/2014/main" id="{06F26810-3F13-4356-B517-266EE2263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859800"/>
            <a:ext cx="944033" cy="944033"/>
          </a:xfrm>
          <a:prstGeom prst="rect">
            <a:avLst/>
          </a:prstGeom>
        </p:spPr>
      </p:pic>
      <p:pic>
        <p:nvPicPr>
          <p:cNvPr id="409" name="圖形 408" descr="男人 以實心填滿">
            <a:extLst>
              <a:ext uri="{FF2B5EF4-FFF2-40B4-BE49-F238E27FC236}">
                <a16:creationId xmlns:a16="http://schemas.microsoft.com/office/drawing/2014/main" id="{FF0FC5B8-6EDC-4BDF-A6D9-2EF8B63CC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1012200"/>
            <a:ext cx="944033" cy="944033"/>
          </a:xfrm>
          <a:prstGeom prst="rect">
            <a:avLst/>
          </a:prstGeom>
        </p:spPr>
      </p:pic>
      <p:pic>
        <p:nvPicPr>
          <p:cNvPr id="410" name="圖形 409" descr="男人 以實心填滿">
            <a:extLst>
              <a:ext uri="{FF2B5EF4-FFF2-40B4-BE49-F238E27FC236}">
                <a16:creationId xmlns:a16="http://schemas.microsoft.com/office/drawing/2014/main" id="{DA4311A0-FF51-41DD-B15B-035DDB9F3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1164600"/>
            <a:ext cx="944033" cy="944033"/>
          </a:xfrm>
          <a:prstGeom prst="rect">
            <a:avLst/>
          </a:prstGeom>
        </p:spPr>
      </p:pic>
      <p:pic>
        <p:nvPicPr>
          <p:cNvPr id="411" name="圖形 410" descr="男人 以實心填滿">
            <a:extLst>
              <a:ext uri="{FF2B5EF4-FFF2-40B4-BE49-F238E27FC236}">
                <a16:creationId xmlns:a16="http://schemas.microsoft.com/office/drawing/2014/main" id="{1E38A11E-7D16-488E-9A22-8E327701D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1317000"/>
            <a:ext cx="944033" cy="944033"/>
          </a:xfrm>
          <a:prstGeom prst="rect">
            <a:avLst/>
          </a:prstGeom>
        </p:spPr>
      </p:pic>
      <p:pic>
        <p:nvPicPr>
          <p:cNvPr id="412" name="圖形 411" descr="男人 以實心填滿">
            <a:extLst>
              <a:ext uri="{FF2B5EF4-FFF2-40B4-BE49-F238E27FC236}">
                <a16:creationId xmlns:a16="http://schemas.microsoft.com/office/drawing/2014/main" id="{929ABF26-87FA-46CB-A78A-01CF59B9D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1469400"/>
            <a:ext cx="944033" cy="944033"/>
          </a:xfrm>
          <a:prstGeom prst="rect">
            <a:avLst/>
          </a:prstGeom>
        </p:spPr>
      </p:pic>
      <p:pic>
        <p:nvPicPr>
          <p:cNvPr id="413" name="圖形 412" descr="男人 以實心填滿">
            <a:extLst>
              <a:ext uri="{FF2B5EF4-FFF2-40B4-BE49-F238E27FC236}">
                <a16:creationId xmlns:a16="http://schemas.microsoft.com/office/drawing/2014/main" id="{2F2E2C85-EACD-4796-B8A9-48AD224AE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1621800"/>
            <a:ext cx="944033" cy="944033"/>
          </a:xfrm>
          <a:prstGeom prst="rect">
            <a:avLst/>
          </a:prstGeom>
        </p:spPr>
      </p:pic>
      <p:pic>
        <p:nvPicPr>
          <p:cNvPr id="414" name="圖形 413" descr="男人 以實心填滿">
            <a:extLst>
              <a:ext uri="{FF2B5EF4-FFF2-40B4-BE49-F238E27FC236}">
                <a16:creationId xmlns:a16="http://schemas.microsoft.com/office/drawing/2014/main" id="{61388177-D0EA-430D-B31E-3DDE541F1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1774200"/>
            <a:ext cx="944033" cy="944033"/>
          </a:xfrm>
          <a:prstGeom prst="rect">
            <a:avLst/>
          </a:prstGeom>
        </p:spPr>
      </p:pic>
      <p:pic>
        <p:nvPicPr>
          <p:cNvPr id="415" name="圖形 414" descr="男人 以實心填滿">
            <a:extLst>
              <a:ext uri="{FF2B5EF4-FFF2-40B4-BE49-F238E27FC236}">
                <a16:creationId xmlns:a16="http://schemas.microsoft.com/office/drawing/2014/main" id="{3FDCC4D6-47A0-4035-8A29-B190725D7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1926600"/>
            <a:ext cx="944033" cy="944033"/>
          </a:xfrm>
          <a:prstGeom prst="rect">
            <a:avLst/>
          </a:prstGeom>
        </p:spPr>
      </p:pic>
      <p:pic>
        <p:nvPicPr>
          <p:cNvPr id="416" name="圖形 415" descr="男人 以實心填滿">
            <a:extLst>
              <a:ext uri="{FF2B5EF4-FFF2-40B4-BE49-F238E27FC236}">
                <a16:creationId xmlns:a16="http://schemas.microsoft.com/office/drawing/2014/main" id="{D8E849B5-A11E-4B8B-B9DF-4EB2D1CEA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2079000"/>
            <a:ext cx="944033" cy="944033"/>
          </a:xfrm>
          <a:prstGeom prst="rect">
            <a:avLst/>
          </a:prstGeom>
        </p:spPr>
      </p:pic>
      <p:pic>
        <p:nvPicPr>
          <p:cNvPr id="417" name="圖形 416" descr="男人 以實心填滿">
            <a:extLst>
              <a:ext uri="{FF2B5EF4-FFF2-40B4-BE49-F238E27FC236}">
                <a16:creationId xmlns:a16="http://schemas.microsoft.com/office/drawing/2014/main" id="{8F4C8113-A471-497A-A485-E50150633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2231400"/>
            <a:ext cx="944033" cy="944033"/>
          </a:xfrm>
          <a:prstGeom prst="rect">
            <a:avLst/>
          </a:prstGeom>
        </p:spPr>
      </p:pic>
      <p:pic>
        <p:nvPicPr>
          <p:cNvPr id="418" name="圖形 417" descr="男人 以實心填滿">
            <a:extLst>
              <a:ext uri="{FF2B5EF4-FFF2-40B4-BE49-F238E27FC236}">
                <a16:creationId xmlns:a16="http://schemas.microsoft.com/office/drawing/2014/main" id="{8DD4E03A-3CAF-47C5-AC74-CFF9523FA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2383800"/>
            <a:ext cx="944033" cy="944033"/>
          </a:xfrm>
          <a:prstGeom prst="rect">
            <a:avLst/>
          </a:prstGeom>
        </p:spPr>
      </p:pic>
      <p:pic>
        <p:nvPicPr>
          <p:cNvPr id="419" name="圖形 418" descr="男人 以實心填滿">
            <a:extLst>
              <a:ext uri="{FF2B5EF4-FFF2-40B4-BE49-F238E27FC236}">
                <a16:creationId xmlns:a16="http://schemas.microsoft.com/office/drawing/2014/main" id="{613386E5-D34E-487E-A82D-BCAEAAA59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2536200"/>
            <a:ext cx="944033" cy="944033"/>
          </a:xfrm>
          <a:prstGeom prst="rect">
            <a:avLst/>
          </a:prstGeom>
        </p:spPr>
      </p:pic>
      <p:pic>
        <p:nvPicPr>
          <p:cNvPr id="420" name="圖形 419" descr="男人 以實心填滿">
            <a:extLst>
              <a:ext uri="{FF2B5EF4-FFF2-40B4-BE49-F238E27FC236}">
                <a16:creationId xmlns:a16="http://schemas.microsoft.com/office/drawing/2014/main" id="{8E3F3777-56E2-44D2-806C-D47FE6BC5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2688600"/>
            <a:ext cx="944033" cy="944033"/>
          </a:xfrm>
          <a:prstGeom prst="rect">
            <a:avLst/>
          </a:prstGeom>
        </p:spPr>
      </p:pic>
      <p:pic>
        <p:nvPicPr>
          <p:cNvPr id="421" name="圖形 420" descr="男人 以實心填滿">
            <a:extLst>
              <a:ext uri="{FF2B5EF4-FFF2-40B4-BE49-F238E27FC236}">
                <a16:creationId xmlns:a16="http://schemas.microsoft.com/office/drawing/2014/main" id="{A50E3DD9-28D3-493B-89B6-CA89011A6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2841000"/>
            <a:ext cx="944033" cy="944033"/>
          </a:xfrm>
          <a:prstGeom prst="rect">
            <a:avLst/>
          </a:prstGeom>
        </p:spPr>
      </p:pic>
      <p:pic>
        <p:nvPicPr>
          <p:cNvPr id="422" name="圖形 421" descr="男人 以實心填滿">
            <a:extLst>
              <a:ext uri="{FF2B5EF4-FFF2-40B4-BE49-F238E27FC236}">
                <a16:creationId xmlns:a16="http://schemas.microsoft.com/office/drawing/2014/main" id="{30CD5E73-7C88-401B-8B0D-D00B3304A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2993400"/>
            <a:ext cx="944033" cy="944033"/>
          </a:xfrm>
          <a:prstGeom prst="rect">
            <a:avLst/>
          </a:prstGeom>
        </p:spPr>
      </p:pic>
      <p:pic>
        <p:nvPicPr>
          <p:cNvPr id="423" name="圖形 422" descr="男人 以實心填滿">
            <a:extLst>
              <a:ext uri="{FF2B5EF4-FFF2-40B4-BE49-F238E27FC236}">
                <a16:creationId xmlns:a16="http://schemas.microsoft.com/office/drawing/2014/main" id="{E1E82610-4E9A-4324-970A-5B0251D29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3145800"/>
            <a:ext cx="944033" cy="944033"/>
          </a:xfrm>
          <a:prstGeom prst="rect">
            <a:avLst/>
          </a:prstGeom>
        </p:spPr>
      </p:pic>
      <p:pic>
        <p:nvPicPr>
          <p:cNvPr id="424" name="圖形 423" descr="男人 以實心填滿">
            <a:extLst>
              <a:ext uri="{FF2B5EF4-FFF2-40B4-BE49-F238E27FC236}">
                <a16:creationId xmlns:a16="http://schemas.microsoft.com/office/drawing/2014/main" id="{A9F04BA0-5492-433C-912B-0BAD6D5E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3298200"/>
            <a:ext cx="944033" cy="944033"/>
          </a:xfrm>
          <a:prstGeom prst="rect">
            <a:avLst/>
          </a:prstGeom>
        </p:spPr>
      </p:pic>
      <p:pic>
        <p:nvPicPr>
          <p:cNvPr id="425" name="圖形 424" descr="男人 以實心填滿">
            <a:extLst>
              <a:ext uri="{FF2B5EF4-FFF2-40B4-BE49-F238E27FC236}">
                <a16:creationId xmlns:a16="http://schemas.microsoft.com/office/drawing/2014/main" id="{A53ADB5E-C388-42D8-9EA0-A117118AA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3450600"/>
            <a:ext cx="944033" cy="944033"/>
          </a:xfrm>
          <a:prstGeom prst="rect">
            <a:avLst/>
          </a:prstGeom>
        </p:spPr>
      </p:pic>
      <p:pic>
        <p:nvPicPr>
          <p:cNvPr id="426" name="圖形 425" descr="男人 以實心填滿">
            <a:extLst>
              <a:ext uri="{FF2B5EF4-FFF2-40B4-BE49-F238E27FC236}">
                <a16:creationId xmlns:a16="http://schemas.microsoft.com/office/drawing/2014/main" id="{FAF79A49-C0E5-4955-9FBE-A82134475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3603000"/>
            <a:ext cx="944033" cy="944033"/>
          </a:xfrm>
          <a:prstGeom prst="rect">
            <a:avLst/>
          </a:prstGeom>
        </p:spPr>
      </p:pic>
      <p:pic>
        <p:nvPicPr>
          <p:cNvPr id="427" name="圖形 426" descr="男人 以實心填滿">
            <a:extLst>
              <a:ext uri="{FF2B5EF4-FFF2-40B4-BE49-F238E27FC236}">
                <a16:creationId xmlns:a16="http://schemas.microsoft.com/office/drawing/2014/main" id="{971247F1-4294-48D2-B649-3F8AD222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3755400"/>
            <a:ext cx="944033" cy="944033"/>
          </a:xfrm>
          <a:prstGeom prst="rect">
            <a:avLst/>
          </a:prstGeom>
        </p:spPr>
      </p:pic>
      <p:pic>
        <p:nvPicPr>
          <p:cNvPr id="428" name="圖形 427" descr="男人 以實心填滿">
            <a:extLst>
              <a:ext uri="{FF2B5EF4-FFF2-40B4-BE49-F238E27FC236}">
                <a16:creationId xmlns:a16="http://schemas.microsoft.com/office/drawing/2014/main" id="{B4ABD5F1-5703-4E2A-A3AB-A2091C5D6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3907800"/>
            <a:ext cx="944033" cy="944033"/>
          </a:xfrm>
          <a:prstGeom prst="rect">
            <a:avLst/>
          </a:prstGeom>
        </p:spPr>
      </p:pic>
      <p:pic>
        <p:nvPicPr>
          <p:cNvPr id="429" name="圖形 428" descr="男人 以實心填滿">
            <a:extLst>
              <a:ext uri="{FF2B5EF4-FFF2-40B4-BE49-F238E27FC236}">
                <a16:creationId xmlns:a16="http://schemas.microsoft.com/office/drawing/2014/main" id="{4A3EB7DE-C018-4DB0-BC53-7E2781A9B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4060200"/>
            <a:ext cx="944033" cy="944033"/>
          </a:xfrm>
          <a:prstGeom prst="rect">
            <a:avLst/>
          </a:prstGeom>
        </p:spPr>
      </p:pic>
      <p:pic>
        <p:nvPicPr>
          <p:cNvPr id="430" name="圖形 429" descr="男人 以實心填滿">
            <a:extLst>
              <a:ext uri="{FF2B5EF4-FFF2-40B4-BE49-F238E27FC236}">
                <a16:creationId xmlns:a16="http://schemas.microsoft.com/office/drawing/2014/main" id="{0F6BDAE6-B49E-4EC8-9095-893E7CC8E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4212600"/>
            <a:ext cx="944033" cy="944033"/>
          </a:xfrm>
          <a:prstGeom prst="rect">
            <a:avLst/>
          </a:prstGeom>
        </p:spPr>
      </p:pic>
      <p:pic>
        <p:nvPicPr>
          <p:cNvPr id="431" name="圖形 430" descr="男人 以實心填滿">
            <a:extLst>
              <a:ext uri="{FF2B5EF4-FFF2-40B4-BE49-F238E27FC236}">
                <a16:creationId xmlns:a16="http://schemas.microsoft.com/office/drawing/2014/main" id="{C9F6BAED-BC2E-4DE2-B08F-C6C6E5E85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4365000"/>
            <a:ext cx="944033" cy="944033"/>
          </a:xfrm>
          <a:prstGeom prst="rect">
            <a:avLst/>
          </a:prstGeom>
        </p:spPr>
      </p:pic>
      <p:pic>
        <p:nvPicPr>
          <p:cNvPr id="432" name="圖形 431" descr="男人 以實心填滿">
            <a:extLst>
              <a:ext uri="{FF2B5EF4-FFF2-40B4-BE49-F238E27FC236}">
                <a16:creationId xmlns:a16="http://schemas.microsoft.com/office/drawing/2014/main" id="{952D9E5D-3CE5-46D4-9262-6D5BAE63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188" y="4517400"/>
            <a:ext cx="944033" cy="944033"/>
          </a:xfrm>
          <a:prstGeom prst="rect">
            <a:avLst/>
          </a:prstGeom>
        </p:spPr>
      </p:pic>
      <p:pic>
        <p:nvPicPr>
          <p:cNvPr id="434" name="圖形 433" descr="男人 以實心填滿">
            <a:extLst>
              <a:ext uri="{FF2B5EF4-FFF2-40B4-BE49-F238E27FC236}">
                <a16:creationId xmlns:a16="http://schemas.microsoft.com/office/drawing/2014/main" id="{1180F000-77FB-42F8-8767-CCE405B92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707400"/>
            <a:ext cx="944033" cy="944033"/>
          </a:xfrm>
          <a:prstGeom prst="rect">
            <a:avLst/>
          </a:prstGeom>
        </p:spPr>
      </p:pic>
      <p:pic>
        <p:nvPicPr>
          <p:cNvPr id="435" name="圖形 434" descr="男人 以實心填滿">
            <a:extLst>
              <a:ext uri="{FF2B5EF4-FFF2-40B4-BE49-F238E27FC236}">
                <a16:creationId xmlns:a16="http://schemas.microsoft.com/office/drawing/2014/main" id="{E2E0B8F0-F518-4EF2-AC51-1484C3C2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859800"/>
            <a:ext cx="944033" cy="944033"/>
          </a:xfrm>
          <a:prstGeom prst="rect">
            <a:avLst/>
          </a:prstGeom>
        </p:spPr>
      </p:pic>
      <p:pic>
        <p:nvPicPr>
          <p:cNvPr id="436" name="圖形 435" descr="男人 以實心填滿">
            <a:extLst>
              <a:ext uri="{FF2B5EF4-FFF2-40B4-BE49-F238E27FC236}">
                <a16:creationId xmlns:a16="http://schemas.microsoft.com/office/drawing/2014/main" id="{ADDD2A49-E3CF-4E6C-AFC7-AAEDDAA16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1012200"/>
            <a:ext cx="944033" cy="944033"/>
          </a:xfrm>
          <a:prstGeom prst="rect">
            <a:avLst/>
          </a:prstGeom>
        </p:spPr>
      </p:pic>
      <p:pic>
        <p:nvPicPr>
          <p:cNvPr id="437" name="圖形 436" descr="男人 以實心填滿">
            <a:extLst>
              <a:ext uri="{FF2B5EF4-FFF2-40B4-BE49-F238E27FC236}">
                <a16:creationId xmlns:a16="http://schemas.microsoft.com/office/drawing/2014/main" id="{69B0FD05-FA41-4D2E-830D-E410FD849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1164600"/>
            <a:ext cx="944033" cy="944033"/>
          </a:xfrm>
          <a:prstGeom prst="rect">
            <a:avLst/>
          </a:prstGeom>
        </p:spPr>
      </p:pic>
      <p:pic>
        <p:nvPicPr>
          <p:cNvPr id="438" name="圖形 437" descr="男人 以實心填滿">
            <a:extLst>
              <a:ext uri="{FF2B5EF4-FFF2-40B4-BE49-F238E27FC236}">
                <a16:creationId xmlns:a16="http://schemas.microsoft.com/office/drawing/2014/main" id="{1F589C2E-7884-495F-B4AE-ED30B7032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1317000"/>
            <a:ext cx="944033" cy="944033"/>
          </a:xfrm>
          <a:prstGeom prst="rect">
            <a:avLst/>
          </a:prstGeom>
        </p:spPr>
      </p:pic>
      <p:pic>
        <p:nvPicPr>
          <p:cNvPr id="439" name="圖形 438" descr="男人 以實心填滿">
            <a:extLst>
              <a:ext uri="{FF2B5EF4-FFF2-40B4-BE49-F238E27FC236}">
                <a16:creationId xmlns:a16="http://schemas.microsoft.com/office/drawing/2014/main" id="{8FA6953F-F2A2-44B8-8E1A-2E08D7621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1469400"/>
            <a:ext cx="944033" cy="944033"/>
          </a:xfrm>
          <a:prstGeom prst="rect">
            <a:avLst/>
          </a:prstGeom>
        </p:spPr>
      </p:pic>
      <p:pic>
        <p:nvPicPr>
          <p:cNvPr id="440" name="圖形 439" descr="男人 以實心填滿">
            <a:extLst>
              <a:ext uri="{FF2B5EF4-FFF2-40B4-BE49-F238E27FC236}">
                <a16:creationId xmlns:a16="http://schemas.microsoft.com/office/drawing/2014/main" id="{7A9527BA-617C-4077-AE4E-A2B9F0CE0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1621800"/>
            <a:ext cx="944033" cy="944033"/>
          </a:xfrm>
          <a:prstGeom prst="rect">
            <a:avLst/>
          </a:prstGeom>
        </p:spPr>
      </p:pic>
      <p:pic>
        <p:nvPicPr>
          <p:cNvPr id="441" name="圖形 440" descr="男人 以實心填滿">
            <a:extLst>
              <a:ext uri="{FF2B5EF4-FFF2-40B4-BE49-F238E27FC236}">
                <a16:creationId xmlns:a16="http://schemas.microsoft.com/office/drawing/2014/main" id="{680F5BB2-7A77-4BBB-8166-85006379B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1774200"/>
            <a:ext cx="944033" cy="944033"/>
          </a:xfrm>
          <a:prstGeom prst="rect">
            <a:avLst/>
          </a:prstGeom>
        </p:spPr>
      </p:pic>
      <p:pic>
        <p:nvPicPr>
          <p:cNvPr id="442" name="圖形 441" descr="男人 以實心填滿">
            <a:extLst>
              <a:ext uri="{FF2B5EF4-FFF2-40B4-BE49-F238E27FC236}">
                <a16:creationId xmlns:a16="http://schemas.microsoft.com/office/drawing/2014/main" id="{7B9403F5-6998-4B15-A264-0B6FF0D10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1926600"/>
            <a:ext cx="944033" cy="944033"/>
          </a:xfrm>
          <a:prstGeom prst="rect">
            <a:avLst/>
          </a:prstGeom>
        </p:spPr>
      </p:pic>
      <p:pic>
        <p:nvPicPr>
          <p:cNvPr id="443" name="圖形 442" descr="男人 以實心填滿">
            <a:extLst>
              <a:ext uri="{FF2B5EF4-FFF2-40B4-BE49-F238E27FC236}">
                <a16:creationId xmlns:a16="http://schemas.microsoft.com/office/drawing/2014/main" id="{980D1EDC-7B5D-495D-9167-A58605469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2079000"/>
            <a:ext cx="944033" cy="944033"/>
          </a:xfrm>
          <a:prstGeom prst="rect">
            <a:avLst/>
          </a:prstGeom>
        </p:spPr>
      </p:pic>
      <p:pic>
        <p:nvPicPr>
          <p:cNvPr id="444" name="圖形 443" descr="男人 以實心填滿">
            <a:extLst>
              <a:ext uri="{FF2B5EF4-FFF2-40B4-BE49-F238E27FC236}">
                <a16:creationId xmlns:a16="http://schemas.microsoft.com/office/drawing/2014/main" id="{D931E0E2-2989-46F1-8787-C8777721E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2231400"/>
            <a:ext cx="944033" cy="944033"/>
          </a:xfrm>
          <a:prstGeom prst="rect">
            <a:avLst/>
          </a:prstGeom>
        </p:spPr>
      </p:pic>
      <p:pic>
        <p:nvPicPr>
          <p:cNvPr id="445" name="圖形 444" descr="男人 以實心填滿">
            <a:extLst>
              <a:ext uri="{FF2B5EF4-FFF2-40B4-BE49-F238E27FC236}">
                <a16:creationId xmlns:a16="http://schemas.microsoft.com/office/drawing/2014/main" id="{1441CC06-C14D-4DF4-86C4-0BCC05B61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2383800"/>
            <a:ext cx="944033" cy="944033"/>
          </a:xfrm>
          <a:prstGeom prst="rect">
            <a:avLst/>
          </a:prstGeom>
        </p:spPr>
      </p:pic>
      <p:pic>
        <p:nvPicPr>
          <p:cNvPr id="446" name="圖形 445" descr="男人 以實心填滿">
            <a:extLst>
              <a:ext uri="{FF2B5EF4-FFF2-40B4-BE49-F238E27FC236}">
                <a16:creationId xmlns:a16="http://schemas.microsoft.com/office/drawing/2014/main" id="{6B1496C3-928D-4772-8E15-2B4056FAA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2536200"/>
            <a:ext cx="944033" cy="944033"/>
          </a:xfrm>
          <a:prstGeom prst="rect">
            <a:avLst/>
          </a:prstGeom>
        </p:spPr>
      </p:pic>
      <p:pic>
        <p:nvPicPr>
          <p:cNvPr id="447" name="圖形 446" descr="男人 以實心填滿">
            <a:extLst>
              <a:ext uri="{FF2B5EF4-FFF2-40B4-BE49-F238E27FC236}">
                <a16:creationId xmlns:a16="http://schemas.microsoft.com/office/drawing/2014/main" id="{9A597CC4-B1AC-4751-80FD-C302BAC25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2688600"/>
            <a:ext cx="944033" cy="944033"/>
          </a:xfrm>
          <a:prstGeom prst="rect">
            <a:avLst/>
          </a:prstGeom>
        </p:spPr>
      </p:pic>
      <p:pic>
        <p:nvPicPr>
          <p:cNvPr id="448" name="圖形 447" descr="男人 以實心填滿">
            <a:extLst>
              <a:ext uri="{FF2B5EF4-FFF2-40B4-BE49-F238E27FC236}">
                <a16:creationId xmlns:a16="http://schemas.microsoft.com/office/drawing/2014/main" id="{E2F07893-A30D-436E-BF31-3453A59AC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2841000"/>
            <a:ext cx="944033" cy="944033"/>
          </a:xfrm>
          <a:prstGeom prst="rect">
            <a:avLst/>
          </a:prstGeom>
        </p:spPr>
      </p:pic>
      <p:pic>
        <p:nvPicPr>
          <p:cNvPr id="449" name="圖形 448" descr="男人 以實心填滿">
            <a:extLst>
              <a:ext uri="{FF2B5EF4-FFF2-40B4-BE49-F238E27FC236}">
                <a16:creationId xmlns:a16="http://schemas.microsoft.com/office/drawing/2014/main" id="{64EFE625-10DC-4161-94CF-A7029AF65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2993400"/>
            <a:ext cx="944033" cy="944033"/>
          </a:xfrm>
          <a:prstGeom prst="rect">
            <a:avLst/>
          </a:prstGeom>
        </p:spPr>
      </p:pic>
      <p:pic>
        <p:nvPicPr>
          <p:cNvPr id="450" name="圖形 449" descr="男人 以實心填滿">
            <a:extLst>
              <a:ext uri="{FF2B5EF4-FFF2-40B4-BE49-F238E27FC236}">
                <a16:creationId xmlns:a16="http://schemas.microsoft.com/office/drawing/2014/main" id="{7358FB8C-9E42-4669-917D-FC025B18A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3145800"/>
            <a:ext cx="944033" cy="944033"/>
          </a:xfrm>
          <a:prstGeom prst="rect">
            <a:avLst/>
          </a:prstGeom>
        </p:spPr>
      </p:pic>
      <p:pic>
        <p:nvPicPr>
          <p:cNvPr id="451" name="圖形 450" descr="男人 以實心填滿">
            <a:extLst>
              <a:ext uri="{FF2B5EF4-FFF2-40B4-BE49-F238E27FC236}">
                <a16:creationId xmlns:a16="http://schemas.microsoft.com/office/drawing/2014/main" id="{3B2A8D2A-CDDD-4A41-8045-9F8F5FACD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3298200"/>
            <a:ext cx="944033" cy="944033"/>
          </a:xfrm>
          <a:prstGeom prst="rect">
            <a:avLst/>
          </a:prstGeom>
        </p:spPr>
      </p:pic>
      <p:pic>
        <p:nvPicPr>
          <p:cNvPr id="452" name="圖形 451" descr="男人 以實心填滿">
            <a:extLst>
              <a:ext uri="{FF2B5EF4-FFF2-40B4-BE49-F238E27FC236}">
                <a16:creationId xmlns:a16="http://schemas.microsoft.com/office/drawing/2014/main" id="{9AC58BD1-B423-44CB-920E-9ADF4408B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3450600"/>
            <a:ext cx="944033" cy="944033"/>
          </a:xfrm>
          <a:prstGeom prst="rect">
            <a:avLst/>
          </a:prstGeom>
        </p:spPr>
      </p:pic>
      <p:pic>
        <p:nvPicPr>
          <p:cNvPr id="453" name="圖形 452" descr="男人 以實心填滿">
            <a:extLst>
              <a:ext uri="{FF2B5EF4-FFF2-40B4-BE49-F238E27FC236}">
                <a16:creationId xmlns:a16="http://schemas.microsoft.com/office/drawing/2014/main" id="{B281FB91-BF56-4736-B299-EE7EBBBD3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3603000"/>
            <a:ext cx="944033" cy="944033"/>
          </a:xfrm>
          <a:prstGeom prst="rect">
            <a:avLst/>
          </a:prstGeom>
        </p:spPr>
      </p:pic>
      <p:pic>
        <p:nvPicPr>
          <p:cNvPr id="454" name="圖形 453" descr="男人 以實心填滿">
            <a:extLst>
              <a:ext uri="{FF2B5EF4-FFF2-40B4-BE49-F238E27FC236}">
                <a16:creationId xmlns:a16="http://schemas.microsoft.com/office/drawing/2014/main" id="{01A153AC-A3DC-4210-85E1-47AD5E78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3755400"/>
            <a:ext cx="944033" cy="944033"/>
          </a:xfrm>
          <a:prstGeom prst="rect">
            <a:avLst/>
          </a:prstGeom>
        </p:spPr>
      </p:pic>
      <p:pic>
        <p:nvPicPr>
          <p:cNvPr id="455" name="圖形 454" descr="男人 以實心填滿">
            <a:extLst>
              <a:ext uri="{FF2B5EF4-FFF2-40B4-BE49-F238E27FC236}">
                <a16:creationId xmlns:a16="http://schemas.microsoft.com/office/drawing/2014/main" id="{FA8FE050-B407-43DE-B92F-C58F5030F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3907800"/>
            <a:ext cx="944033" cy="944033"/>
          </a:xfrm>
          <a:prstGeom prst="rect">
            <a:avLst/>
          </a:prstGeom>
        </p:spPr>
      </p:pic>
      <p:pic>
        <p:nvPicPr>
          <p:cNvPr id="456" name="圖形 455" descr="男人 以實心填滿">
            <a:extLst>
              <a:ext uri="{FF2B5EF4-FFF2-40B4-BE49-F238E27FC236}">
                <a16:creationId xmlns:a16="http://schemas.microsoft.com/office/drawing/2014/main" id="{8442D727-A6BB-4FE4-8182-7D44F67E2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4060200"/>
            <a:ext cx="944033" cy="944033"/>
          </a:xfrm>
          <a:prstGeom prst="rect">
            <a:avLst/>
          </a:prstGeom>
        </p:spPr>
      </p:pic>
      <p:pic>
        <p:nvPicPr>
          <p:cNvPr id="457" name="圖形 456" descr="男人 以實心填滿">
            <a:extLst>
              <a:ext uri="{FF2B5EF4-FFF2-40B4-BE49-F238E27FC236}">
                <a16:creationId xmlns:a16="http://schemas.microsoft.com/office/drawing/2014/main" id="{245CCDD5-4FF7-4636-88CC-27FD0F40E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4212600"/>
            <a:ext cx="944033" cy="944033"/>
          </a:xfrm>
          <a:prstGeom prst="rect">
            <a:avLst/>
          </a:prstGeom>
        </p:spPr>
      </p:pic>
      <p:pic>
        <p:nvPicPr>
          <p:cNvPr id="458" name="圖形 457" descr="男人 以實心填滿">
            <a:extLst>
              <a:ext uri="{FF2B5EF4-FFF2-40B4-BE49-F238E27FC236}">
                <a16:creationId xmlns:a16="http://schemas.microsoft.com/office/drawing/2014/main" id="{F5355B14-86EE-4916-B6D9-57A35B1D3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4365000"/>
            <a:ext cx="944033" cy="944033"/>
          </a:xfrm>
          <a:prstGeom prst="rect">
            <a:avLst/>
          </a:prstGeom>
        </p:spPr>
      </p:pic>
      <p:pic>
        <p:nvPicPr>
          <p:cNvPr id="459" name="圖形 458" descr="男人 以實心填滿">
            <a:extLst>
              <a:ext uri="{FF2B5EF4-FFF2-40B4-BE49-F238E27FC236}">
                <a16:creationId xmlns:a16="http://schemas.microsoft.com/office/drawing/2014/main" id="{2C4AA6D5-AE25-4711-BF87-422E6BA71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1740" y="4517400"/>
            <a:ext cx="944033" cy="944033"/>
          </a:xfrm>
          <a:prstGeom prst="rect">
            <a:avLst/>
          </a:prstGeom>
        </p:spPr>
      </p:pic>
      <p:pic>
        <p:nvPicPr>
          <p:cNvPr id="461" name="圖形 460" descr="男人 以實心填滿">
            <a:extLst>
              <a:ext uri="{FF2B5EF4-FFF2-40B4-BE49-F238E27FC236}">
                <a16:creationId xmlns:a16="http://schemas.microsoft.com/office/drawing/2014/main" id="{236034BC-D7CF-4A51-B070-951AF127D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707400"/>
            <a:ext cx="944033" cy="944033"/>
          </a:xfrm>
          <a:prstGeom prst="rect">
            <a:avLst/>
          </a:prstGeom>
        </p:spPr>
      </p:pic>
      <p:pic>
        <p:nvPicPr>
          <p:cNvPr id="462" name="圖形 461" descr="男人 以實心填滿">
            <a:extLst>
              <a:ext uri="{FF2B5EF4-FFF2-40B4-BE49-F238E27FC236}">
                <a16:creationId xmlns:a16="http://schemas.microsoft.com/office/drawing/2014/main" id="{A5AF535E-CB2F-4A46-A539-407A48968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859800"/>
            <a:ext cx="944033" cy="944033"/>
          </a:xfrm>
          <a:prstGeom prst="rect">
            <a:avLst/>
          </a:prstGeom>
        </p:spPr>
      </p:pic>
      <p:pic>
        <p:nvPicPr>
          <p:cNvPr id="463" name="圖形 462" descr="男人 以實心填滿">
            <a:extLst>
              <a:ext uri="{FF2B5EF4-FFF2-40B4-BE49-F238E27FC236}">
                <a16:creationId xmlns:a16="http://schemas.microsoft.com/office/drawing/2014/main" id="{0B7AF034-0A75-4AFF-9E90-330FB5391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1012200"/>
            <a:ext cx="944033" cy="944033"/>
          </a:xfrm>
          <a:prstGeom prst="rect">
            <a:avLst/>
          </a:prstGeom>
        </p:spPr>
      </p:pic>
      <p:pic>
        <p:nvPicPr>
          <p:cNvPr id="464" name="圖形 463" descr="男人 以實心填滿">
            <a:extLst>
              <a:ext uri="{FF2B5EF4-FFF2-40B4-BE49-F238E27FC236}">
                <a16:creationId xmlns:a16="http://schemas.microsoft.com/office/drawing/2014/main" id="{5187AC07-C0A8-45C7-9035-231C5934F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1164600"/>
            <a:ext cx="944033" cy="944033"/>
          </a:xfrm>
          <a:prstGeom prst="rect">
            <a:avLst/>
          </a:prstGeom>
        </p:spPr>
      </p:pic>
      <p:pic>
        <p:nvPicPr>
          <p:cNvPr id="465" name="圖形 464" descr="男人 以實心填滿">
            <a:extLst>
              <a:ext uri="{FF2B5EF4-FFF2-40B4-BE49-F238E27FC236}">
                <a16:creationId xmlns:a16="http://schemas.microsoft.com/office/drawing/2014/main" id="{05B7B488-F491-4DDB-A751-B12C4F12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1317000"/>
            <a:ext cx="944033" cy="944033"/>
          </a:xfrm>
          <a:prstGeom prst="rect">
            <a:avLst/>
          </a:prstGeom>
        </p:spPr>
      </p:pic>
      <p:pic>
        <p:nvPicPr>
          <p:cNvPr id="466" name="圖形 465" descr="男人 以實心填滿">
            <a:extLst>
              <a:ext uri="{FF2B5EF4-FFF2-40B4-BE49-F238E27FC236}">
                <a16:creationId xmlns:a16="http://schemas.microsoft.com/office/drawing/2014/main" id="{E9FDE061-35C5-4B9E-991B-C0A85CD2E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1469400"/>
            <a:ext cx="944033" cy="944033"/>
          </a:xfrm>
          <a:prstGeom prst="rect">
            <a:avLst/>
          </a:prstGeom>
        </p:spPr>
      </p:pic>
      <p:pic>
        <p:nvPicPr>
          <p:cNvPr id="467" name="圖形 466" descr="男人 以實心填滿">
            <a:extLst>
              <a:ext uri="{FF2B5EF4-FFF2-40B4-BE49-F238E27FC236}">
                <a16:creationId xmlns:a16="http://schemas.microsoft.com/office/drawing/2014/main" id="{3223143E-5667-4FF9-9107-2511FE473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1621800"/>
            <a:ext cx="944033" cy="944033"/>
          </a:xfrm>
          <a:prstGeom prst="rect">
            <a:avLst/>
          </a:prstGeom>
        </p:spPr>
      </p:pic>
      <p:pic>
        <p:nvPicPr>
          <p:cNvPr id="468" name="圖形 467" descr="男人 以實心填滿">
            <a:extLst>
              <a:ext uri="{FF2B5EF4-FFF2-40B4-BE49-F238E27FC236}">
                <a16:creationId xmlns:a16="http://schemas.microsoft.com/office/drawing/2014/main" id="{78A3D536-1E98-428E-9DDA-B6E3DB86D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1774200"/>
            <a:ext cx="944033" cy="944033"/>
          </a:xfrm>
          <a:prstGeom prst="rect">
            <a:avLst/>
          </a:prstGeom>
        </p:spPr>
      </p:pic>
      <p:pic>
        <p:nvPicPr>
          <p:cNvPr id="469" name="圖形 468" descr="男人 以實心填滿">
            <a:extLst>
              <a:ext uri="{FF2B5EF4-FFF2-40B4-BE49-F238E27FC236}">
                <a16:creationId xmlns:a16="http://schemas.microsoft.com/office/drawing/2014/main" id="{B1A9A1EF-42A0-426B-A44B-A2E991A09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1926600"/>
            <a:ext cx="944033" cy="944033"/>
          </a:xfrm>
          <a:prstGeom prst="rect">
            <a:avLst/>
          </a:prstGeom>
        </p:spPr>
      </p:pic>
      <p:pic>
        <p:nvPicPr>
          <p:cNvPr id="470" name="圖形 469" descr="男人 以實心填滿">
            <a:extLst>
              <a:ext uri="{FF2B5EF4-FFF2-40B4-BE49-F238E27FC236}">
                <a16:creationId xmlns:a16="http://schemas.microsoft.com/office/drawing/2014/main" id="{4BB30766-A6BD-4BEC-A14D-AB36872B5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2079000"/>
            <a:ext cx="944033" cy="944033"/>
          </a:xfrm>
          <a:prstGeom prst="rect">
            <a:avLst/>
          </a:prstGeom>
        </p:spPr>
      </p:pic>
      <p:pic>
        <p:nvPicPr>
          <p:cNvPr id="471" name="圖形 470" descr="男人 以實心填滿">
            <a:extLst>
              <a:ext uri="{FF2B5EF4-FFF2-40B4-BE49-F238E27FC236}">
                <a16:creationId xmlns:a16="http://schemas.microsoft.com/office/drawing/2014/main" id="{0A3C6959-7D4D-488C-A755-CBA471CF9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2231400"/>
            <a:ext cx="944033" cy="944033"/>
          </a:xfrm>
          <a:prstGeom prst="rect">
            <a:avLst/>
          </a:prstGeom>
        </p:spPr>
      </p:pic>
      <p:pic>
        <p:nvPicPr>
          <p:cNvPr id="472" name="圖形 471" descr="男人 以實心填滿">
            <a:extLst>
              <a:ext uri="{FF2B5EF4-FFF2-40B4-BE49-F238E27FC236}">
                <a16:creationId xmlns:a16="http://schemas.microsoft.com/office/drawing/2014/main" id="{BC6153F8-FE65-4FAC-AFE3-DC2944770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2383800"/>
            <a:ext cx="944033" cy="944033"/>
          </a:xfrm>
          <a:prstGeom prst="rect">
            <a:avLst/>
          </a:prstGeom>
        </p:spPr>
      </p:pic>
      <p:pic>
        <p:nvPicPr>
          <p:cNvPr id="473" name="圖形 472" descr="男人 以實心填滿">
            <a:extLst>
              <a:ext uri="{FF2B5EF4-FFF2-40B4-BE49-F238E27FC236}">
                <a16:creationId xmlns:a16="http://schemas.microsoft.com/office/drawing/2014/main" id="{2BD12FB6-878E-450C-803A-4468FD3CA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2536200"/>
            <a:ext cx="944033" cy="944033"/>
          </a:xfrm>
          <a:prstGeom prst="rect">
            <a:avLst/>
          </a:prstGeom>
        </p:spPr>
      </p:pic>
      <p:pic>
        <p:nvPicPr>
          <p:cNvPr id="474" name="圖形 473" descr="男人 以實心填滿">
            <a:extLst>
              <a:ext uri="{FF2B5EF4-FFF2-40B4-BE49-F238E27FC236}">
                <a16:creationId xmlns:a16="http://schemas.microsoft.com/office/drawing/2014/main" id="{16277168-7814-4709-AC95-BE2E2247F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2688600"/>
            <a:ext cx="944033" cy="944033"/>
          </a:xfrm>
          <a:prstGeom prst="rect">
            <a:avLst/>
          </a:prstGeom>
        </p:spPr>
      </p:pic>
      <p:pic>
        <p:nvPicPr>
          <p:cNvPr id="475" name="圖形 474" descr="男人 以實心填滿">
            <a:extLst>
              <a:ext uri="{FF2B5EF4-FFF2-40B4-BE49-F238E27FC236}">
                <a16:creationId xmlns:a16="http://schemas.microsoft.com/office/drawing/2014/main" id="{B5EA8AC1-D630-4E61-A399-7E81310BB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2841000"/>
            <a:ext cx="944033" cy="944033"/>
          </a:xfrm>
          <a:prstGeom prst="rect">
            <a:avLst/>
          </a:prstGeom>
        </p:spPr>
      </p:pic>
      <p:pic>
        <p:nvPicPr>
          <p:cNvPr id="476" name="圖形 475" descr="男人 以實心填滿">
            <a:extLst>
              <a:ext uri="{FF2B5EF4-FFF2-40B4-BE49-F238E27FC236}">
                <a16:creationId xmlns:a16="http://schemas.microsoft.com/office/drawing/2014/main" id="{12758FAD-3176-41BB-8A6C-2679C631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2993400"/>
            <a:ext cx="944033" cy="944033"/>
          </a:xfrm>
          <a:prstGeom prst="rect">
            <a:avLst/>
          </a:prstGeom>
        </p:spPr>
      </p:pic>
      <p:pic>
        <p:nvPicPr>
          <p:cNvPr id="477" name="圖形 476" descr="男人 以實心填滿">
            <a:extLst>
              <a:ext uri="{FF2B5EF4-FFF2-40B4-BE49-F238E27FC236}">
                <a16:creationId xmlns:a16="http://schemas.microsoft.com/office/drawing/2014/main" id="{39F8B49C-C726-47FC-84B1-0F1EF7E4A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3145800"/>
            <a:ext cx="944033" cy="944033"/>
          </a:xfrm>
          <a:prstGeom prst="rect">
            <a:avLst/>
          </a:prstGeom>
        </p:spPr>
      </p:pic>
      <p:pic>
        <p:nvPicPr>
          <p:cNvPr id="478" name="圖形 477" descr="男人 以實心填滿">
            <a:extLst>
              <a:ext uri="{FF2B5EF4-FFF2-40B4-BE49-F238E27FC236}">
                <a16:creationId xmlns:a16="http://schemas.microsoft.com/office/drawing/2014/main" id="{D6B56953-1EBE-4F4A-AEC9-7A79968C8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3298200"/>
            <a:ext cx="944033" cy="944033"/>
          </a:xfrm>
          <a:prstGeom prst="rect">
            <a:avLst/>
          </a:prstGeom>
        </p:spPr>
      </p:pic>
      <p:pic>
        <p:nvPicPr>
          <p:cNvPr id="479" name="圖形 478" descr="男人 以實心填滿">
            <a:extLst>
              <a:ext uri="{FF2B5EF4-FFF2-40B4-BE49-F238E27FC236}">
                <a16:creationId xmlns:a16="http://schemas.microsoft.com/office/drawing/2014/main" id="{2E6B6F1A-2936-41CE-9C48-73A0732D8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3450600"/>
            <a:ext cx="944033" cy="944033"/>
          </a:xfrm>
          <a:prstGeom prst="rect">
            <a:avLst/>
          </a:prstGeom>
        </p:spPr>
      </p:pic>
      <p:pic>
        <p:nvPicPr>
          <p:cNvPr id="480" name="圖形 479" descr="男人 以實心填滿">
            <a:extLst>
              <a:ext uri="{FF2B5EF4-FFF2-40B4-BE49-F238E27FC236}">
                <a16:creationId xmlns:a16="http://schemas.microsoft.com/office/drawing/2014/main" id="{EA240AFD-C29C-43EB-9A94-7CE4FB934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3603000"/>
            <a:ext cx="944033" cy="944033"/>
          </a:xfrm>
          <a:prstGeom prst="rect">
            <a:avLst/>
          </a:prstGeom>
        </p:spPr>
      </p:pic>
      <p:pic>
        <p:nvPicPr>
          <p:cNvPr id="481" name="圖形 480" descr="男人 以實心填滿">
            <a:extLst>
              <a:ext uri="{FF2B5EF4-FFF2-40B4-BE49-F238E27FC236}">
                <a16:creationId xmlns:a16="http://schemas.microsoft.com/office/drawing/2014/main" id="{8E90A3C6-B4CE-4BDF-BF00-2F175F150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3755400"/>
            <a:ext cx="944033" cy="944033"/>
          </a:xfrm>
          <a:prstGeom prst="rect">
            <a:avLst/>
          </a:prstGeom>
        </p:spPr>
      </p:pic>
      <p:pic>
        <p:nvPicPr>
          <p:cNvPr id="482" name="圖形 481" descr="男人 以實心填滿">
            <a:extLst>
              <a:ext uri="{FF2B5EF4-FFF2-40B4-BE49-F238E27FC236}">
                <a16:creationId xmlns:a16="http://schemas.microsoft.com/office/drawing/2014/main" id="{89BEAB83-09F8-488C-BFFF-4035B84C2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3907800"/>
            <a:ext cx="944033" cy="944033"/>
          </a:xfrm>
          <a:prstGeom prst="rect">
            <a:avLst/>
          </a:prstGeom>
        </p:spPr>
      </p:pic>
      <p:pic>
        <p:nvPicPr>
          <p:cNvPr id="483" name="圖形 482" descr="男人 以實心填滿">
            <a:extLst>
              <a:ext uri="{FF2B5EF4-FFF2-40B4-BE49-F238E27FC236}">
                <a16:creationId xmlns:a16="http://schemas.microsoft.com/office/drawing/2014/main" id="{C9EE1861-405D-4EB3-A56F-7D41DA9E4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4060200"/>
            <a:ext cx="944033" cy="944033"/>
          </a:xfrm>
          <a:prstGeom prst="rect">
            <a:avLst/>
          </a:prstGeom>
        </p:spPr>
      </p:pic>
      <p:pic>
        <p:nvPicPr>
          <p:cNvPr id="484" name="圖形 483" descr="男人 以實心填滿">
            <a:extLst>
              <a:ext uri="{FF2B5EF4-FFF2-40B4-BE49-F238E27FC236}">
                <a16:creationId xmlns:a16="http://schemas.microsoft.com/office/drawing/2014/main" id="{AA260377-7784-4AFB-8AA3-65AFCC947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4212600"/>
            <a:ext cx="944033" cy="944033"/>
          </a:xfrm>
          <a:prstGeom prst="rect">
            <a:avLst/>
          </a:prstGeom>
        </p:spPr>
      </p:pic>
      <p:pic>
        <p:nvPicPr>
          <p:cNvPr id="485" name="圖形 484" descr="男人 以實心填滿">
            <a:extLst>
              <a:ext uri="{FF2B5EF4-FFF2-40B4-BE49-F238E27FC236}">
                <a16:creationId xmlns:a16="http://schemas.microsoft.com/office/drawing/2014/main" id="{AD0AF984-F822-4ADA-843D-0F73FE36E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4365000"/>
            <a:ext cx="944033" cy="944033"/>
          </a:xfrm>
          <a:prstGeom prst="rect">
            <a:avLst/>
          </a:prstGeom>
        </p:spPr>
      </p:pic>
      <p:pic>
        <p:nvPicPr>
          <p:cNvPr id="486" name="圖形 485" descr="男人 以實心填滿">
            <a:extLst>
              <a:ext uri="{FF2B5EF4-FFF2-40B4-BE49-F238E27FC236}">
                <a16:creationId xmlns:a16="http://schemas.microsoft.com/office/drawing/2014/main" id="{AD10E320-5DEA-4104-9743-D6F6B881B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8154" y="4517400"/>
            <a:ext cx="944033" cy="944033"/>
          </a:xfrm>
          <a:prstGeom prst="rect">
            <a:avLst/>
          </a:prstGeom>
        </p:spPr>
      </p:pic>
      <p:pic>
        <p:nvPicPr>
          <p:cNvPr id="488" name="圖形 487" descr="男人 以實心填滿">
            <a:extLst>
              <a:ext uri="{FF2B5EF4-FFF2-40B4-BE49-F238E27FC236}">
                <a16:creationId xmlns:a16="http://schemas.microsoft.com/office/drawing/2014/main" id="{A909B7DF-56B1-40EA-A08A-47305C129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707400"/>
            <a:ext cx="944033" cy="944033"/>
          </a:xfrm>
          <a:prstGeom prst="rect">
            <a:avLst/>
          </a:prstGeom>
        </p:spPr>
      </p:pic>
      <p:pic>
        <p:nvPicPr>
          <p:cNvPr id="489" name="圖形 488" descr="男人 以實心填滿">
            <a:extLst>
              <a:ext uri="{FF2B5EF4-FFF2-40B4-BE49-F238E27FC236}">
                <a16:creationId xmlns:a16="http://schemas.microsoft.com/office/drawing/2014/main" id="{1BE01F69-D082-49D5-98DB-DA068DC3A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859800"/>
            <a:ext cx="944033" cy="944033"/>
          </a:xfrm>
          <a:prstGeom prst="rect">
            <a:avLst/>
          </a:prstGeom>
        </p:spPr>
      </p:pic>
      <p:pic>
        <p:nvPicPr>
          <p:cNvPr id="490" name="圖形 489" descr="男人 以實心填滿">
            <a:extLst>
              <a:ext uri="{FF2B5EF4-FFF2-40B4-BE49-F238E27FC236}">
                <a16:creationId xmlns:a16="http://schemas.microsoft.com/office/drawing/2014/main" id="{AE9979DA-4422-4321-A7B6-1A0AE5D4D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1012200"/>
            <a:ext cx="944033" cy="944033"/>
          </a:xfrm>
          <a:prstGeom prst="rect">
            <a:avLst/>
          </a:prstGeom>
        </p:spPr>
      </p:pic>
      <p:pic>
        <p:nvPicPr>
          <p:cNvPr id="491" name="圖形 490" descr="男人 以實心填滿">
            <a:extLst>
              <a:ext uri="{FF2B5EF4-FFF2-40B4-BE49-F238E27FC236}">
                <a16:creationId xmlns:a16="http://schemas.microsoft.com/office/drawing/2014/main" id="{D3557B43-AEF2-4124-BBAE-C3F48EF06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1164600"/>
            <a:ext cx="944033" cy="944033"/>
          </a:xfrm>
          <a:prstGeom prst="rect">
            <a:avLst/>
          </a:prstGeom>
        </p:spPr>
      </p:pic>
      <p:pic>
        <p:nvPicPr>
          <p:cNvPr id="492" name="圖形 491" descr="男人 以實心填滿">
            <a:extLst>
              <a:ext uri="{FF2B5EF4-FFF2-40B4-BE49-F238E27FC236}">
                <a16:creationId xmlns:a16="http://schemas.microsoft.com/office/drawing/2014/main" id="{99B8A5A7-803F-436F-A96E-D013F4B96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1317000"/>
            <a:ext cx="944033" cy="944033"/>
          </a:xfrm>
          <a:prstGeom prst="rect">
            <a:avLst/>
          </a:prstGeom>
        </p:spPr>
      </p:pic>
      <p:pic>
        <p:nvPicPr>
          <p:cNvPr id="493" name="圖形 492" descr="男人 以實心填滿">
            <a:extLst>
              <a:ext uri="{FF2B5EF4-FFF2-40B4-BE49-F238E27FC236}">
                <a16:creationId xmlns:a16="http://schemas.microsoft.com/office/drawing/2014/main" id="{0485C507-CC72-4856-A193-22DBFD401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1469400"/>
            <a:ext cx="944033" cy="944033"/>
          </a:xfrm>
          <a:prstGeom prst="rect">
            <a:avLst/>
          </a:prstGeom>
        </p:spPr>
      </p:pic>
      <p:pic>
        <p:nvPicPr>
          <p:cNvPr id="494" name="圖形 493" descr="男人 以實心填滿">
            <a:extLst>
              <a:ext uri="{FF2B5EF4-FFF2-40B4-BE49-F238E27FC236}">
                <a16:creationId xmlns:a16="http://schemas.microsoft.com/office/drawing/2014/main" id="{8FF19A01-F1A7-4440-931A-F9D59EF83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1621800"/>
            <a:ext cx="944033" cy="944033"/>
          </a:xfrm>
          <a:prstGeom prst="rect">
            <a:avLst/>
          </a:prstGeom>
        </p:spPr>
      </p:pic>
      <p:pic>
        <p:nvPicPr>
          <p:cNvPr id="495" name="圖形 494" descr="男人 以實心填滿">
            <a:extLst>
              <a:ext uri="{FF2B5EF4-FFF2-40B4-BE49-F238E27FC236}">
                <a16:creationId xmlns:a16="http://schemas.microsoft.com/office/drawing/2014/main" id="{F81DA465-B319-4692-B4EB-130FE75DE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1774200"/>
            <a:ext cx="944033" cy="944033"/>
          </a:xfrm>
          <a:prstGeom prst="rect">
            <a:avLst/>
          </a:prstGeom>
        </p:spPr>
      </p:pic>
      <p:pic>
        <p:nvPicPr>
          <p:cNvPr id="496" name="圖形 495" descr="男人 以實心填滿">
            <a:extLst>
              <a:ext uri="{FF2B5EF4-FFF2-40B4-BE49-F238E27FC236}">
                <a16:creationId xmlns:a16="http://schemas.microsoft.com/office/drawing/2014/main" id="{D15727BD-17AA-40F1-A5DF-8846E7319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1926600"/>
            <a:ext cx="944033" cy="944033"/>
          </a:xfrm>
          <a:prstGeom prst="rect">
            <a:avLst/>
          </a:prstGeom>
        </p:spPr>
      </p:pic>
      <p:pic>
        <p:nvPicPr>
          <p:cNvPr id="497" name="圖形 496" descr="男人 以實心填滿">
            <a:extLst>
              <a:ext uri="{FF2B5EF4-FFF2-40B4-BE49-F238E27FC236}">
                <a16:creationId xmlns:a16="http://schemas.microsoft.com/office/drawing/2014/main" id="{EF16EAB7-918C-446F-A142-0E7851082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2079000"/>
            <a:ext cx="944033" cy="944033"/>
          </a:xfrm>
          <a:prstGeom prst="rect">
            <a:avLst/>
          </a:prstGeom>
        </p:spPr>
      </p:pic>
      <p:pic>
        <p:nvPicPr>
          <p:cNvPr id="498" name="圖形 497" descr="男人 以實心填滿">
            <a:extLst>
              <a:ext uri="{FF2B5EF4-FFF2-40B4-BE49-F238E27FC236}">
                <a16:creationId xmlns:a16="http://schemas.microsoft.com/office/drawing/2014/main" id="{88BDD169-F0E9-4EA8-95B6-D571B9D5F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2231400"/>
            <a:ext cx="944033" cy="944033"/>
          </a:xfrm>
          <a:prstGeom prst="rect">
            <a:avLst/>
          </a:prstGeom>
        </p:spPr>
      </p:pic>
      <p:pic>
        <p:nvPicPr>
          <p:cNvPr id="499" name="圖形 498" descr="男人 以實心填滿">
            <a:extLst>
              <a:ext uri="{FF2B5EF4-FFF2-40B4-BE49-F238E27FC236}">
                <a16:creationId xmlns:a16="http://schemas.microsoft.com/office/drawing/2014/main" id="{B5AFBF7A-1308-42DA-9E97-CB3EEF6B9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2383800"/>
            <a:ext cx="944033" cy="944033"/>
          </a:xfrm>
          <a:prstGeom prst="rect">
            <a:avLst/>
          </a:prstGeom>
        </p:spPr>
      </p:pic>
      <p:pic>
        <p:nvPicPr>
          <p:cNvPr id="500" name="圖形 499" descr="男人 以實心填滿">
            <a:extLst>
              <a:ext uri="{FF2B5EF4-FFF2-40B4-BE49-F238E27FC236}">
                <a16:creationId xmlns:a16="http://schemas.microsoft.com/office/drawing/2014/main" id="{D7A7D071-A9B2-4820-ADC8-2581C955E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2536200"/>
            <a:ext cx="944033" cy="944033"/>
          </a:xfrm>
          <a:prstGeom prst="rect">
            <a:avLst/>
          </a:prstGeom>
        </p:spPr>
      </p:pic>
      <p:pic>
        <p:nvPicPr>
          <p:cNvPr id="501" name="圖形 500" descr="男人 以實心填滿">
            <a:extLst>
              <a:ext uri="{FF2B5EF4-FFF2-40B4-BE49-F238E27FC236}">
                <a16:creationId xmlns:a16="http://schemas.microsoft.com/office/drawing/2014/main" id="{C89F9E58-A515-47AF-948C-EBC243C31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2688600"/>
            <a:ext cx="944033" cy="944033"/>
          </a:xfrm>
          <a:prstGeom prst="rect">
            <a:avLst/>
          </a:prstGeom>
        </p:spPr>
      </p:pic>
      <p:pic>
        <p:nvPicPr>
          <p:cNvPr id="502" name="圖形 501" descr="男人 以實心填滿">
            <a:extLst>
              <a:ext uri="{FF2B5EF4-FFF2-40B4-BE49-F238E27FC236}">
                <a16:creationId xmlns:a16="http://schemas.microsoft.com/office/drawing/2014/main" id="{6DA8DCAF-75EE-4E4D-8C4A-AA04884FA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2841000"/>
            <a:ext cx="944033" cy="944033"/>
          </a:xfrm>
          <a:prstGeom prst="rect">
            <a:avLst/>
          </a:prstGeom>
        </p:spPr>
      </p:pic>
      <p:pic>
        <p:nvPicPr>
          <p:cNvPr id="503" name="圖形 502" descr="男人 以實心填滿">
            <a:extLst>
              <a:ext uri="{FF2B5EF4-FFF2-40B4-BE49-F238E27FC236}">
                <a16:creationId xmlns:a16="http://schemas.microsoft.com/office/drawing/2014/main" id="{DD6AD446-59FF-40CA-904A-F96D4E7BA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2993400"/>
            <a:ext cx="944033" cy="944033"/>
          </a:xfrm>
          <a:prstGeom prst="rect">
            <a:avLst/>
          </a:prstGeom>
        </p:spPr>
      </p:pic>
      <p:pic>
        <p:nvPicPr>
          <p:cNvPr id="504" name="圖形 503" descr="男人 以實心填滿">
            <a:extLst>
              <a:ext uri="{FF2B5EF4-FFF2-40B4-BE49-F238E27FC236}">
                <a16:creationId xmlns:a16="http://schemas.microsoft.com/office/drawing/2014/main" id="{EC4D6525-7284-4FD6-BFDF-5943F3E86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3145800"/>
            <a:ext cx="944033" cy="944033"/>
          </a:xfrm>
          <a:prstGeom prst="rect">
            <a:avLst/>
          </a:prstGeom>
        </p:spPr>
      </p:pic>
      <p:pic>
        <p:nvPicPr>
          <p:cNvPr id="505" name="圖形 504" descr="男人 以實心填滿">
            <a:extLst>
              <a:ext uri="{FF2B5EF4-FFF2-40B4-BE49-F238E27FC236}">
                <a16:creationId xmlns:a16="http://schemas.microsoft.com/office/drawing/2014/main" id="{7EE4BDA5-A6A3-43CD-95B3-62E2CFA1A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3298200"/>
            <a:ext cx="944033" cy="944033"/>
          </a:xfrm>
          <a:prstGeom prst="rect">
            <a:avLst/>
          </a:prstGeom>
        </p:spPr>
      </p:pic>
      <p:pic>
        <p:nvPicPr>
          <p:cNvPr id="506" name="圖形 505" descr="男人 以實心填滿">
            <a:extLst>
              <a:ext uri="{FF2B5EF4-FFF2-40B4-BE49-F238E27FC236}">
                <a16:creationId xmlns:a16="http://schemas.microsoft.com/office/drawing/2014/main" id="{AF2CADD7-D0C3-4337-ABAD-09F5B8DD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3450600"/>
            <a:ext cx="944033" cy="944033"/>
          </a:xfrm>
          <a:prstGeom prst="rect">
            <a:avLst/>
          </a:prstGeom>
        </p:spPr>
      </p:pic>
      <p:pic>
        <p:nvPicPr>
          <p:cNvPr id="507" name="圖形 506" descr="男人 以實心填滿">
            <a:extLst>
              <a:ext uri="{FF2B5EF4-FFF2-40B4-BE49-F238E27FC236}">
                <a16:creationId xmlns:a16="http://schemas.microsoft.com/office/drawing/2014/main" id="{F6362337-3732-442F-9B6C-35648AC45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3603000"/>
            <a:ext cx="944033" cy="944033"/>
          </a:xfrm>
          <a:prstGeom prst="rect">
            <a:avLst/>
          </a:prstGeom>
        </p:spPr>
      </p:pic>
      <p:pic>
        <p:nvPicPr>
          <p:cNvPr id="508" name="圖形 507" descr="男人 以實心填滿">
            <a:extLst>
              <a:ext uri="{FF2B5EF4-FFF2-40B4-BE49-F238E27FC236}">
                <a16:creationId xmlns:a16="http://schemas.microsoft.com/office/drawing/2014/main" id="{BBB03D74-F378-4363-9CB7-AE3763325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3755400"/>
            <a:ext cx="944033" cy="944033"/>
          </a:xfrm>
          <a:prstGeom prst="rect">
            <a:avLst/>
          </a:prstGeom>
        </p:spPr>
      </p:pic>
      <p:pic>
        <p:nvPicPr>
          <p:cNvPr id="509" name="圖形 508" descr="男人 以實心填滿">
            <a:extLst>
              <a:ext uri="{FF2B5EF4-FFF2-40B4-BE49-F238E27FC236}">
                <a16:creationId xmlns:a16="http://schemas.microsoft.com/office/drawing/2014/main" id="{8CF063F8-9D90-4F31-B012-053F43735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3907800"/>
            <a:ext cx="944033" cy="944033"/>
          </a:xfrm>
          <a:prstGeom prst="rect">
            <a:avLst/>
          </a:prstGeom>
        </p:spPr>
      </p:pic>
      <p:pic>
        <p:nvPicPr>
          <p:cNvPr id="510" name="圖形 509" descr="男人 以實心填滿">
            <a:extLst>
              <a:ext uri="{FF2B5EF4-FFF2-40B4-BE49-F238E27FC236}">
                <a16:creationId xmlns:a16="http://schemas.microsoft.com/office/drawing/2014/main" id="{BBB65680-0E38-47C2-B69B-E9AF031D5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4060200"/>
            <a:ext cx="944033" cy="944033"/>
          </a:xfrm>
          <a:prstGeom prst="rect">
            <a:avLst/>
          </a:prstGeom>
        </p:spPr>
      </p:pic>
      <p:pic>
        <p:nvPicPr>
          <p:cNvPr id="511" name="圖形 510" descr="男人 以實心填滿">
            <a:extLst>
              <a:ext uri="{FF2B5EF4-FFF2-40B4-BE49-F238E27FC236}">
                <a16:creationId xmlns:a16="http://schemas.microsoft.com/office/drawing/2014/main" id="{27A8879A-39EF-4C17-8946-F1C7BDF0D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4212600"/>
            <a:ext cx="944033" cy="944033"/>
          </a:xfrm>
          <a:prstGeom prst="rect">
            <a:avLst/>
          </a:prstGeom>
        </p:spPr>
      </p:pic>
      <p:pic>
        <p:nvPicPr>
          <p:cNvPr id="512" name="圖形 511" descr="男人 以實心填滿">
            <a:extLst>
              <a:ext uri="{FF2B5EF4-FFF2-40B4-BE49-F238E27FC236}">
                <a16:creationId xmlns:a16="http://schemas.microsoft.com/office/drawing/2014/main" id="{CBAA64C8-3C18-4EBC-BE02-3721FBBF3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4365000"/>
            <a:ext cx="944033" cy="944033"/>
          </a:xfrm>
          <a:prstGeom prst="rect">
            <a:avLst/>
          </a:prstGeom>
        </p:spPr>
      </p:pic>
      <p:pic>
        <p:nvPicPr>
          <p:cNvPr id="513" name="圖形 512" descr="男人 以實心填滿">
            <a:extLst>
              <a:ext uri="{FF2B5EF4-FFF2-40B4-BE49-F238E27FC236}">
                <a16:creationId xmlns:a16="http://schemas.microsoft.com/office/drawing/2014/main" id="{88FB7244-36F4-4961-8D2E-93849AD49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0292" y="4517400"/>
            <a:ext cx="944033" cy="944033"/>
          </a:xfrm>
          <a:prstGeom prst="rect">
            <a:avLst/>
          </a:prstGeom>
        </p:spPr>
      </p:pic>
      <p:pic>
        <p:nvPicPr>
          <p:cNvPr id="515" name="圖形 514" descr="男人 以實心填滿">
            <a:extLst>
              <a:ext uri="{FF2B5EF4-FFF2-40B4-BE49-F238E27FC236}">
                <a16:creationId xmlns:a16="http://schemas.microsoft.com/office/drawing/2014/main" id="{CC8D27E7-463A-4278-B943-E997BD69A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707400"/>
            <a:ext cx="944033" cy="944033"/>
          </a:xfrm>
          <a:prstGeom prst="rect">
            <a:avLst/>
          </a:prstGeom>
        </p:spPr>
      </p:pic>
      <p:pic>
        <p:nvPicPr>
          <p:cNvPr id="516" name="圖形 515" descr="男人 以實心填滿">
            <a:extLst>
              <a:ext uri="{FF2B5EF4-FFF2-40B4-BE49-F238E27FC236}">
                <a16:creationId xmlns:a16="http://schemas.microsoft.com/office/drawing/2014/main" id="{F8688A91-DE28-4E9B-BAFE-6D160D781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859800"/>
            <a:ext cx="944033" cy="944033"/>
          </a:xfrm>
          <a:prstGeom prst="rect">
            <a:avLst/>
          </a:prstGeom>
        </p:spPr>
      </p:pic>
      <p:pic>
        <p:nvPicPr>
          <p:cNvPr id="517" name="圖形 516" descr="男人 以實心填滿">
            <a:extLst>
              <a:ext uri="{FF2B5EF4-FFF2-40B4-BE49-F238E27FC236}">
                <a16:creationId xmlns:a16="http://schemas.microsoft.com/office/drawing/2014/main" id="{6D3FE27E-C187-4D59-ABED-68FF4A092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1012200"/>
            <a:ext cx="944033" cy="944033"/>
          </a:xfrm>
          <a:prstGeom prst="rect">
            <a:avLst/>
          </a:prstGeom>
        </p:spPr>
      </p:pic>
      <p:pic>
        <p:nvPicPr>
          <p:cNvPr id="518" name="圖形 517" descr="男人 以實心填滿">
            <a:extLst>
              <a:ext uri="{FF2B5EF4-FFF2-40B4-BE49-F238E27FC236}">
                <a16:creationId xmlns:a16="http://schemas.microsoft.com/office/drawing/2014/main" id="{173A74E6-FF7B-451A-8478-07EDCEE9E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1164600"/>
            <a:ext cx="944033" cy="944033"/>
          </a:xfrm>
          <a:prstGeom prst="rect">
            <a:avLst/>
          </a:prstGeom>
        </p:spPr>
      </p:pic>
      <p:pic>
        <p:nvPicPr>
          <p:cNvPr id="519" name="圖形 518" descr="男人 以實心填滿">
            <a:extLst>
              <a:ext uri="{FF2B5EF4-FFF2-40B4-BE49-F238E27FC236}">
                <a16:creationId xmlns:a16="http://schemas.microsoft.com/office/drawing/2014/main" id="{48A5440E-76A8-44E8-8485-86DB31DE5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1317000"/>
            <a:ext cx="944033" cy="944033"/>
          </a:xfrm>
          <a:prstGeom prst="rect">
            <a:avLst/>
          </a:prstGeom>
        </p:spPr>
      </p:pic>
      <p:pic>
        <p:nvPicPr>
          <p:cNvPr id="520" name="圖形 519" descr="男人 以實心填滿">
            <a:extLst>
              <a:ext uri="{FF2B5EF4-FFF2-40B4-BE49-F238E27FC236}">
                <a16:creationId xmlns:a16="http://schemas.microsoft.com/office/drawing/2014/main" id="{6ED6F499-256A-4CBF-8D1F-651FD9079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1469400"/>
            <a:ext cx="944033" cy="944033"/>
          </a:xfrm>
          <a:prstGeom prst="rect">
            <a:avLst/>
          </a:prstGeom>
        </p:spPr>
      </p:pic>
      <p:pic>
        <p:nvPicPr>
          <p:cNvPr id="521" name="圖形 520" descr="男人 以實心填滿">
            <a:extLst>
              <a:ext uri="{FF2B5EF4-FFF2-40B4-BE49-F238E27FC236}">
                <a16:creationId xmlns:a16="http://schemas.microsoft.com/office/drawing/2014/main" id="{F88AA15F-32E0-4B24-9886-A83DFEE38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1621800"/>
            <a:ext cx="944033" cy="944033"/>
          </a:xfrm>
          <a:prstGeom prst="rect">
            <a:avLst/>
          </a:prstGeom>
        </p:spPr>
      </p:pic>
      <p:pic>
        <p:nvPicPr>
          <p:cNvPr id="522" name="圖形 521" descr="男人 以實心填滿">
            <a:extLst>
              <a:ext uri="{FF2B5EF4-FFF2-40B4-BE49-F238E27FC236}">
                <a16:creationId xmlns:a16="http://schemas.microsoft.com/office/drawing/2014/main" id="{5650D521-2E8E-4662-B4CB-887FEF487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1774200"/>
            <a:ext cx="944033" cy="944033"/>
          </a:xfrm>
          <a:prstGeom prst="rect">
            <a:avLst/>
          </a:prstGeom>
        </p:spPr>
      </p:pic>
      <p:pic>
        <p:nvPicPr>
          <p:cNvPr id="523" name="圖形 522" descr="男人 以實心填滿">
            <a:extLst>
              <a:ext uri="{FF2B5EF4-FFF2-40B4-BE49-F238E27FC236}">
                <a16:creationId xmlns:a16="http://schemas.microsoft.com/office/drawing/2014/main" id="{8AACB5F2-AF6F-442C-883C-697024243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1926600"/>
            <a:ext cx="944033" cy="944033"/>
          </a:xfrm>
          <a:prstGeom prst="rect">
            <a:avLst/>
          </a:prstGeom>
        </p:spPr>
      </p:pic>
      <p:pic>
        <p:nvPicPr>
          <p:cNvPr id="524" name="圖形 523" descr="男人 以實心填滿">
            <a:extLst>
              <a:ext uri="{FF2B5EF4-FFF2-40B4-BE49-F238E27FC236}">
                <a16:creationId xmlns:a16="http://schemas.microsoft.com/office/drawing/2014/main" id="{F121809F-0176-4927-B9CD-A9279F5A1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2079000"/>
            <a:ext cx="944033" cy="944033"/>
          </a:xfrm>
          <a:prstGeom prst="rect">
            <a:avLst/>
          </a:prstGeom>
        </p:spPr>
      </p:pic>
      <p:pic>
        <p:nvPicPr>
          <p:cNvPr id="525" name="圖形 524" descr="男人 以實心填滿">
            <a:extLst>
              <a:ext uri="{FF2B5EF4-FFF2-40B4-BE49-F238E27FC236}">
                <a16:creationId xmlns:a16="http://schemas.microsoft.com/office/drawing/2014/main" id="{E420DC7D-4DCF-403D-A41C-A8E56874A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2231400"/>
            <a:ext cx="944033" cy="944033"/>
          </a:xfrm>
          <a:prstGeom prst="rect">
            <a:avLst/>
          </a:prstGeom>
        </p:spPr>
      </p:pic>
      <p:pic>
        <p:nvPicPr>
          <p:cNvPr id="526" name="圖形 525" descr="男人 以實心填滿">
            <a:extLst>
              <a:ext uri="{FF2B5EF4-FFF2-40B4-BE49-F238E27FC236}">
                <a16:creationId xmlns:a16="http://schemas.microsoft.com/office/drawing/2014/main" id="{0A95BCC2-9450-4B13-8FDB-3D648003F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2383800"/>
            <a:ext cx="944033" cy="944033"/>
          </a:xfrm>
          <a:prstGeom prst="rect">
            <a:avLst/>
          </a:prstGeom>
        </p:spPr>
      </p:pic>
      <p:pic>
        <p:nvPicPr>
          <p:cNvPr id="527" name="圖形 526" descr="男人 以實心填滿">
            <a:extLst>
              <a:ext uri="{FF2B5EF4-FFF2-40B4-BE49-F238E27FC236}">
                <a16:creationId xmlns:a16="http://schemas.microsoft.com/office/drawing/2014/main" id="{D5647559-ECFB-4F66-A1D2-BF1453035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2536200"/>
            <a:ext cx="944033" cy="944033"/>
          </a:xfrm>
          <a:prstGeom prst="rect">
            <a:avLst/>
          </a:prstGeom>
        </p:spPr>
      </p:pic>
      <p:pic>
        <p:nvPicPr>
          <p:cNvPr id="528" name="圖形 527" descr="男人 以實心填滿">
            <a:extLst>
              <a:ext uri="{FF2B5EF4-FFF2-40B4-BE49-F238E27FC236}">
                <a16:creationId xmlns:a16="http://schemas.microsoft.com/office/drawing/2014/main" id="{055BC52B-F7F9-401A-B11A-D4CBE077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2688600"/>
            <a:ext cx="944033" cy="944033"/>
          </a:xfrm>
          <a:prstGeom prst="rect">
            <a:avLst/>
          </a:prstGeom>
        </p:spPr>
      </p:pic>
      <p:pic>
        <p:nvPicPr>
          <p:cNvPr id="529" name="圖形 528" descr="男人 以實心填滿">
            <a:extLst>
              <a:ext uri="{FF2B5EF4-FFF2-40B4-BE49-F238E27FC236}">
                <a16:creationId xmlns:a16="http://schemas.microsoft.com/office/drawing/2014/main" id="{198C0C2A-D023-4F30-9932-1BFB3CD0C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2841000"/>
            <a:ext cx="944033" cy="944033"/>
          </a:xfrm>
          <a:prstGeom prst="rect">
            <a:avLst/>
          </a:prstGeom>
        </p:spPr>
      </p:pic>
      <p:pic>
        <p:nvPicPr>
          <p:cNvPr id="530" name="圖形 529" descr="男人 以實心填滿">
            <a:extLst>
              <a:ext uri="{FF2B5EF4-FFF2-40B4-BE49-F238E27FC236}">
                <a16:creationId xmlns:a16="http://schemas.microsoft.com/office/drawing/2014/main" id="{59B8DF3F-5B23-46A0-A6BE-7EF529F5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2993400"/>
            <a:ext cx="944033" cy="944033"/>
          </a:xfrm>
          <a:prstGeom prst="rect">
            <a:avLst/>
          </a:prstGeom>
        </p:spPr>
      </p:pic>
      <p:pic>
        <p:nvPicPr>
          <p:cNvPr id="531" name="圖形 530" descr="男人 以實心填滿">
            <a:extLst>
              <a:ext uri="{FF2B5EF4-FFF2-40B4-BE49-F238E27FC236}">
                <a16:creationId xmlns:a16="http://schemas.microsoft.com/office/drawing/2014/main" id="{C2BE44E8-EBE7-4740-AA6A-8A5F3F3BC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3145800"/>
            <a:ext cx="944033" cy="944033"/>
          </a:xfrm>
          <a:prstGeom prst="rect">
            <a:avLst/>
          </a:prstGeom>
        </p:spPr>
      </p:pic>
      <p:pic>
        <p:nvPicPr>
          <p:cNvPr id="532" name="圖形 531" descr="男人 以實心填滿">
            <a:extLst>
              <a:ext uri="{FF2B5EF4-FFF2-40B4-BE49-F238E27FC236}">
                <a16:creationId xmlns:a16="http://schemas.microsoft.com/office/drawing/2014/main" id="{2028C80A-E4AD-4450-86DC-E8103C744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3298200"/>
            <a:ext cx="944033" cy="944033"/>
          </a:xfrm>
          <a:prstGeom prst="rect">
            <a:avLst/>
          </a:prstGeom>
        </p:spPr>
      </p:pic>
      <p:pic>
        <p:nvPicPr>
          <p:cNvPr id="533" name="圖形 532" descr="男人 以實心填滿">
            <a:extLst>
              <a:ext uri="{FF2B5EF4-FFF2-40B4-BE49-F238E27FC236}">
                <a16:creationId xmlns:a16="http://schemas.microsoft.com/office/drawing/2014/main" id="{DEC70695-995D-4D07-9649-951DBF34A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3450600"/>
            <a:ext cx="944033" cy="944033"/>
          </a:xfrm>
          <a:prstGeom prst="rect">
            <a:avLst/>
          </a:prstGeom>
        </p:spPr>
      </p:pic>
      <p:pic>
        <p:nvPicPr>
          <p:cNvPr id="534" name="圖形 533" descr="男人 以實心填滿">
            <a:extLst>
              <a:ext uri="{FF2B5EF4-FFF2-40B4-BE49-F238E27FC236}">
                <a16:creationId xmlns:a16="http://schemas.microsoft.com/office/drawing/2014/main" id="{DE49C8D7-09BD-440D-A4E7-5B42A0418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3603000"/>
            <a:ext cx="944033" cy="944033"/>
          </a:xfrm>
          <a:prstGeom prst="rect">
            <a:avLst/>
          </a:prstGeom>
        </p:spPr>
      </p:pic>
      <p:pic>
        <p:nvPicPr>
          <p:cNvPr id="535" name="圖形 534" descr="男人 以實心填滿">
            <a:extLst>
              <a:ext uri="{FF2B5EF4-FFF2-40B4-BE49-F238E27FC236}">
                <a16:creationId xmlns:a16="http://schemas.microsoft.com/office/drawing/2014/main" id="{DD3A3A42-70DC-4648-A055-B70F7E143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3755400"/>
            <a:ext cx="944033" cy="944033"/>
          </a:xfrm>
          <a:prstGeom prst="rect">
            <a:avLst/>
          </a:prstGeom>
        </p:spPr>
      </p:pic>
      <p:pic>
        <p:nvPicPr>
          <p:cNvPr id="536" name="圖形 535" descr="男人 以實心填滿">
            <a:extLst>
              <a:ext uri="{FF2B5EF4-FFF2-40B4-BE49-F238E27FC236}">
                <a16:creationId xmlns:a16="http://schemas.microsoft.com/office/drawing/2014/main" id="{5153A899-7750-48A2-94AD-B92C27E82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3907800"/>
            <a:ext cx="944033" cy="944033"/>
          </a:xfrm>
          <a:prstGeom prst="rect">
            <a:avLst/>
          </a:prstGeom>
        </p:spPr>
      </p:pic>
      <p:pic>
        <p:nvPicPr>
          <p:cNvPr id="537" name="圖形 536" descr="男人 以實心填滿">
            <a:extLst>
              <a:ext uri="{FF2B5EF4-FFF2-40B4-BE49-F238E27FC236}">
                <a16:creationId xmlns:a16="http://schemas.microsoft.com/office/drawing/2014/main" id="{699F207E-EAA5-4ED1-8131-C8F4F371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4060200"/>
            <a:ext cx="944033" cy="944033"/>
          </a:xfrm>
          <a:prstGeom prst="rect">
            <a:avLst/>
          </a:prstGeom>
        </p:spPr>
      </p:pic>
      <p:pic>
        <p:nvPicPr>
          <p:cNvPr id="538" name="圖形 537" descr="男人 以實心填滿">
            <a:extLst>
              <a:ext uri="{FF2B5EF4-FFF2-40B4-BE49-F238E27FC236}">
                <a16:creationId xmlns:a16="http://schemas.microsoft.com/office/drawing/2014/main" id="{347789E0-FD37-4FFB-A040-163CEE316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4212600"/>
            <a:ext cx="944033" cy="944033"/>
          </a:xfrm>
          <a:prstGeom prst="rect">
            <a:avLst/>
          </a:prstGeom>
        </p:spPr>
      </p:pic>
      <p:pic>
        <p:nvPicPr>
          <p:cNvPr id="539" name="圖形 538" descr="男人 以實心填滿">
            <a:extLst>
              <a:ext uri="{FF2B5EF4-FFF2-40B4-BE49-F238E27FC236}">
                <a16:creationId xmlns:a16="http://schemas.microsoft.com/office/drawing/2014/main" id="{F025AE14-B917-495E-87CB-1D7E293B87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4365000"/>
            <a:ext cx="944033" cy="944033"/>
          </a:xfrm>
          <a:prstGeom prst="rect">
            <a:avLst/>
          </a:prstGeom>
        </p:spPr>
      </p:pic>
      <p:pic>
        <p:nvPicPr>
          <p:cNvPr id="540" name="圖形 539" descr="男人 以實心填滿">
            <a:extLst>
              <a:ext uri="{FF2B5EF4-FFF2-40B4-BE49-F238E27FC236}">
                <a16:creationId xmlns:a16="http://schemas.microsoft.com/office/drawing/2014/main" id="{A82A267F-9CA5-4BCB-8F51-31F625F7D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2430" y="4517400"/>
            <a:ext cx="944033" cy="944033"/>
          </a:xfrm>
          <a:prstGeom prst="rect">
            <a:avLst/>
          </a:prstGeom>
        </p:spPr>
      </p:pic>
      <p:pic>
        <p:nvPicPr>
          <p:cNvPr id="542" name="圖形 541" descr="男人 以實心填滿">
            <a:extLst>
              <a:ext uri="{FF2B5EF4-FFF2-40B4-BE49-F238E27FC236}">
                <a16:creationId xmlns:a16="http://schemas.microsoft.com/office/drawing/2014/main" id="{5DBFFA06-7C5A-4DE4-81E4-8DAC74AF6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707400"/>
            <a:ext cx="944033" cy="944033"/>
          </a:xfrm>
          <a:prstGeom prst="rect">
            <a:avLst/>
          </a:prstGeom>
        </p:spPr>
      </p:pic>
      <p:pic>
        <p:nvPicPr>
          <p:cNvPr id="543" name="圖形 542" descr="男人 以實心填滿">
            <a:extLst>
              <a:ext uri="{FF2B5EF4-FFF2-40B4-BE49-F238E27FC236}">
                <a16:creationId xmlns:a16="http://schemas.microsoft.com/office/drawing/2014/main" id="{9A38B0A3-6299-4152-80C2-1AC6BAF5C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859800"/>
            <a:ext cx="944033" cy="944033"/>
          </a:xfrm>
          <a:prstGeom prst="rect">
            <a:avLst/>
          </a:prstGeom>
        </p:spPr>
      </p:pic>
      <p:pic>
        <p:nvPicPr>
          <p:cNvPr id="544" name="圖形 543" descr="男人 以實心填滿">
            <a:extLst>
              <a:ext uri="{FF2B5EF4-FFF2-40B4-BE49-F238E27FC236}">
                <a16:creationId xmlns:a16="http://schemas.microsoft.com/office/drawing/2014/main" id="{136C7084-AB8D-4B3D-A28D-077A0DCFB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1012200"/>
            <a:ext cx="944033" cy="944033"/>
          </a:xfrm>
          <a:prstGeom prst="rect">
            <a:avLst/>
          </a:prstGeom>
        </p:spPr>
      </p:pic>
      <p:pic>
        <p:nvPicPr>
          <p:cNvPr id="545" name="圖形 544" descr="男人 以實心填滿">
            <a:extLst>
              <a:ext uri="{FF2B5EF4-FFF2-40B4-BE49-F238E27FC236}">
                <a16:creationId xmlns:a16="http://schemas.microsoft.com/office/drawing/2014/main" id="{BA31304E-8413-4051-A4F3-29A7F91E0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1164600"/>
            <a:ext cx="944033" cy="944033"/>
          </a:xfrm>
          <a:prstGeom prst="rect">
            <a:avLst/>
          </a:prstGeom>
        </p:spPr>
      </p:pic>
      <p:pic>
        <p:nvPicPr>
          <p:cNvPr id="546" name="圖形 545" descr="男人 以實心填滿">
            <a:extLst>
              <a:ext uri="{FF2B5EF4-FFF2-40B4-BE49-F238E27FC236}">
                <a16:creationId xmlns:a16="http://schemas.microsoft.com/office/drawing/2014/main" id="{BF22BEA4-063E-426E-AE8E-DA2697D6B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1317000"/>
            <a:ext cx="944033" cy="944033"/>
          </a:xfrm>
          <a:prstGeom prst="rect">
            <a:avLst/>
          </a:prstGeom>
        </p:spPr>
      </p:pic>
      <p:pic>
        <p:nvPicPr>
          <p:cNvPr id="547" name="圖形 546" descr="男人 以實心填滿">
            <a:extLst>
              <a:ext uri="{FF2B5EF4-FFF2-40B4-BE49-F238E27FC236}">
                <a16:creationId xmlns:a16="http://schemas.microsoft.com/office/drawing/2014/main" id="{AB47E63F-4FB8-4034-88A5-16273660C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1469400"/>
            <a:ext cx="944033" cy="944033"/>
          </a:xfrm>
          <a:prstGeom prst="rect">
            <a:avLst/>
          </a:prstGeom>
        </p:spPr>
      </p:pic>
      <p:pic>
        <p:nvPicPr>
          <p:cNvPr id="548" name="圖形 547" descr="男人 以實心填滿">
            <a:extLst>
              <a:ext uri="{FF2B5EF4-FFF2-40B4-BE49-F238E27FC236}">
                <a16:creationId xmlns:a16="http://schemas.microsoft.com/office/drawing/2014/main" id="{A83360A1-C1CB-4969-8F0F-DA61E0CE8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1621800"/>
            <a:ext cx="944033" cy="944033"/>
          </a:xfrm>
          <a:prstGeom prst="rect">
            <a:avLst/>
          </a:prstGeom>
        </p:spPr>
      </p:pic>
      <p:pic>
        <p:nvPicPr>
          <p:cNvPr id="549" name="圖形 548" descr="男人 以實心填滿">
            <a:extLst>
              <a:ext uri="{FF2B5EF4-FFF2-40B4-BE49-F238E27FC236}">
                <a16:creationId xmlns:a16="http://schemas.microsoft.com/office/drawing/2014/main" id="{B360B257-5FF8-42DD-8E14-F791E6188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1774200"/>
            <a:ext cx="944033" cy="944033"/>
          </a:xfrm>
          <a:prstGeom prst="rect">
            <a:avLst/>
          </a:prstGeom>
        </p:spPr>
      </p:pic>
      <p:pic>
        <p:nvPicPr>
          <p:cNvPr id="550" name="圖形 549" descr="男人 以實心填滿">
            <a:extLst>
              <a:ext uri="{FF2B5EF4-FFF2-40B4-BE49-F238E27FC236}">
                <a16:creationId xmlns:a16="http://schemas.microsoft.com/office/drawing/2014/main" id="{F535BC47-BFF8-4D82-9A36-7E29E8D77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1926600"/>
            <a:ext cx="944033" cy="944033"/>
          </a:xfrm>
          <a:prstGeom prst="rect">
            <a:avLst/>
          </a:prstGeom>
        </p:spPr>
      </p:pic>
      <p:pic>
        <p:nvPicPr>
          <p:cNvPr id="551" name="圖形 550" descr="男人 以實心填滿">
            <a:extLst>
              <a:ext uri="{FF2B5EF4-FFF2-40B4-BE49-F238E27FC236}">
                <a16:creationId xmlns:a16="http://schemas.microsoft.com/office/drawing/2014/main" id="{79E44EE1-8FC9-4216-9528-9B11F4C66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2079000"/>
            <a:ext cx="944033" cy="944033"/>
          </a:xfrm>
          <a:prstGeom prst="rect">
            <a:avLst/>
          </a:prstGeom>
        </p:spPr>
      </p:pic>
      <p:pic>
        <p:nvPicPr>
          <p:cNvPr id="552" name="圖形 551" descr="男人 以實心填滿">
            <a:extLst>
              <a:ext uri="{FF2B5EF4-FFF2-40B4-BE49-F238E27FC236}">
                <a16:creationId xmlns:a16="http://schemas.microsoft.com/office/drawing/2014/main" id="{A1B4C6C8-3CAB-46D3-AD4F-89D30EC8E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2231400"/>
            <a:ext cx="944033" cy="944033"/>
          </a:xfrm>
          <a:prstGeom prst="rect">
            <a:avLst/>
          </a:prstGeom>
        </p:spPr>
      </p:pic>
      <p:pic>
        <p:nvPicPr>
          <p:cNvPr id="553" name="圖形 552" descr="男人 以實心填滿">
            <a:extLst>
              <a:ext uri="{FF2B5EF4-FFF2-40B4-BE49-F238E27FC236}">
                <a16:creationId xmlns:a16="http://schemas.microsoft.com/office/drawing/2014/main" id="{697D977E-AA50-49C0-B308-4C7520F33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2383800"/>
            <a:ext cx="944033" cy="944033"/>
          </a:xfrm>
          <a:prstGeom prst="rect">
            <a:avLst/>
          </a:prstGeom>
        </p:spPr>
      </p:pic>
      <p:pic>
        <p:nvPicPr>
          <p:cNvPr id="554" name="圖形 553" descr="男人 以實心填滿">
            <a:extLst>
              <a:ext uri="{FF2B5EF4-FFF2-40B4-BE49-F238E27FC236}">
                <a16:creationId xmlns:a16="http://schemas.microsoft.com/office/drawing/2014/main" id="{7657CC00-B590-4927-951C-5AE7056BC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2536200"/>
            <a:ext cx="944033" cy="944033"/>
          </a:xfrm>
          <a:prstGeom prst="rect">
            <a:avLst/>
          </a:prstGeom>
        </p:spPr>
      </p:pic>
      <p:pic>
        <p:nvPicPr>
          <p:cNvPr id="555" name="圖形 554" descr="男人 以實心填滿">
            <a:extLst>
              <a:ext uri="{FF2B5EF4-FFF2-40B4-BE49-F238E27FC236}">
                <a16:creationId xmlns:a16="http://schemas.microsoft.com/office/drawing/2014/main" id="{DF89EFB9-2626-426F-984D-1505F03CA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2688600"/>
            <a:ext cx="944033" cy="944033"/>
          </a:xfrm>
          <a:prstGeom prst="rect">
            <a:avLst/>
          </a:prstGeom>
        </p:spPr>
      </p:pic>
      <p:pic>
        <p:nvPicPr>
          <p:cNvPr id="556" name="圖形 555" descr="男人 以實心填滿">
            <a:extLst>
              <a:ext uri="{FF2B5EF4-FFF2-40B4-BE49-F238E27FC236}">
                <a16:creationId xmlns:a16="http://schemas.microsoft.com/office/drawing/2014/main" id="{449C05C5-69C2-4272-8B8F-D21FEF47A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2841000"/>
            <a:ext cx="944033" cy="944033"/>
          </a:xfrm>
          <a:prstGeom prst="rect">
            <a:avLst/>
          </a:prstGeom>
        </p:spPr>
      </p:pic>
      <p:pic>
        <p:nvPicPr>
          <p:cNvPr id="557" name="圖形 556" descr="男人 以實心填滿">
            <a:extLst>
              <a:ext uri="{FF2B5EF4-FFF2-40B4-BE49-F238E27FC236}">
                <a16:creationId xmlns:a16="http://schemas.microsoft.com/office/drawing/2014/main" id="{B754F709-3938-4ED1-9D90-334B1EEBD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2993400"/>
            <a:ext cx="944033" cy="944033"/>
          </a:xfrm>
          <a:prstGeom prst="rect">
            <a:avLst/>
          </a:prstGeom>
        </p:spPr>
      </p:pic>
      <p:pic>
        <p:nvPicPr>
          <p:cNvPr id="558" name="圖形 557" descr="男人 以實心填滿">
            <a:extLst>
              <a:ext uri="{FF2B5EF4-FFF2-40B4-BE49-F238E27FC236}">
                <a16:creationId xmlns:a16="http://schemas.microsoft.com/office/drawing/2014/main" id="{3B72022E-2468-435D-AB89-4A82EF7AA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3145800"/>
            <a:ext cx="944033" cy="944033"/>
          </a:xfrm>
          <a:prstGeom prst="rect">
            <a:avLst/>
          </a:prstGeom>
        </p:spPr>
      </p:pic>
      <p:pic>
        <p:nvPicPr>
          <p:cNvPr id="559" name="圖形 558" descr="男人 以實心填滿">
            <a:extLst>
              <a:ext uri="{FF2B5EF4-FFF2-40B4-BE49-F238E27FC236}">
                <a16:creationId xmlns:a16="http://schemas.microsoft.com/office/drawing/2014/main" id="{26B0E512-E89A-4C83-91B1-8CF22A582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3298200"/>
            <a:ext cx="944033" cy="944033"/>
          </a:xfrm>
          <a:prstGeom prst="rect">
            <a:avLst/>
          </a:prstGeom>
        </p:spPr>
      </p:pic>
      <p:pic>
        <p:nvPicPr>
          <p:cNvPr id="560" name="圖形 559" descr="男人 以實心填滿">
            <a:extLst>
              <a:ext uri="{FF2B5EF4-FFF2-40B4-BE49-F238E27FC236}">
                <a16:creationId xmlns:a16="http://schemas.microsoft.com/office/drawing/2014/main" id="{D54CB3F2-84FD-4260-B833-D5A94770A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3450600"/>
            <a:ext cx="944033" cy="944033"/>
          </a:xfrm>
          <a:prstGeom prst="rect">
            <a:avLst/>
          </a:prstGeom>
        </p:spPr>
      </p:pic>
      <p:pic>
        <p:nvPicPr>
          <p:cNvPr id="561" name="圖形 560" descr="男人 以實心填滿">
            <a:extLst>
              <a:ext uri="{FF2B5EF4-FFF2-40B4-BE49-F238E27FC236}">
                <a16:creationId xmlns:a16="http://schemas.microsoft.com/office/drawing/2014/main" id="{C22C4C97-341D-47A1-A50C-37F5EA163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3603000"/>
            <a:ext cx="944033" cy="944033"/>
          </a:xfrm>
          <a:prstGeom prst="rect">
            <a:avLst/>
          </a:prstGeom>
        </p:spPr>
      </p:pic>
      <p:pic>
        <p:nvPicPr>
          <p:cNvPr id="562" name="圖形 561" descr="男人 以實心填滿">
            <a:extLst>
              <a:ext uri="{FF2B5EF4-FFF2-40B4-BE49-F238E27FC236}">
                <a16:creationId xmlns:a16="http://schemas.microsoft.com/office/drawing/2014/main" id="{2DBBC3A3-0273-47A0-A0DE-3BAE48E5F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3755400"/>
            <a:ext cx="944033" cy="944033"/>
          </a:xfrm>
          <a:prstGeom prst="rect">
            <a:avLst/>
          </a:prstGeom>
        </p:spPr>
      </p:pic>
      <p:pic>
        <p:nvPicPr>
          <p:cNvPr id="563" name="圖形 562" descr="男人 以實心填滿">
            <a:extLst>
              <a:ext uri="{FF2B5EF4-FFF2-40B4-BE49-F238E27FC236}">
                <a16:creationId xmlns:a16="http://schemas.microsoft.com/office/drawing/2014/main" id="{B21EDC15-3BB2-4B49-9295-B2A52B431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3907800"/>
            <a:ext cx="944033" cy="944033"/>
          </a:xfrm>
          <a:prstGeom prst="rect">
            <a:avLst/>
          </a:prstGeom>
        </p:spPr>
      </p:pic>
      <p:pic>
        <p:nvPicPr>
          <p:cNvPr id="564" name="圖形 563" descr="男人 以實心填滿">
            <a:extLst>
              <a:ext uri="{FF2B5EF4-FFF2-40B4-BE49-F238E27FC236}">
                <a16:creationId xmlns:a16="http://schemas.microsoft.com/office/drawing/2014/main" id="{8E5E0B07-648D-48FD-968D-B784F1BA5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4060200"/>
            <a:ext cx="944033" cy="944033"/>
          </a:xfrm>
          <a:prstGeom prst="rect">
            <a:avLst/>
          </a:prstGeom>
        </p:spPr>
      </p:pic>
      <p:pic>
        <p:nvPicPr>
          <p:cNvPr id="565" name="圖形 564" descr="男人 以實心填滿">
            <a:extLst>
              <a:ext uri="{FF2B5EF4-FFF2-40B4-BE49-F238E27FC236}">
                <a16:creationId xmlns:a16="http://schemas.microsoft.com/office/drawing/2014/main" id="{F40FB695-8270-4A30-84CF-ABC193D45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4212600"/>
            <a:ext cx="944033" cy="944033"/>
          </a:xfrm>
          <a:prstGeom prst="rect">
            <a:avLst/>
          </a:prstGeom>
        </p:spPr>
      </p:pic>
      <p:pic>
        <p:nvPicPr>
          <p:cNvPr id="566" name="圖形 565" descr="男人 以實心填滿">
            <a:extLst>
              <a:ext uri="{FF2B5EF4-FFF2-40B4-BE49-F238E27FC236}">
                <a16:creationId xmlns:a16="http://schemas.microsoft.com/office/drawing/2014/main" id="{CCAC4B74-5FD9-43CD-A098-96C87C1AB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4365000"/>
            <a:ext cx="944033" cy="944033"/>
          </a:xfrm>
          <a:prstGeom prst="rect">
            <a:avLst/>
          </a:prstGeom>
        </p:spPr>
      </p:pic>
      <p:pic>
        <p:nvPicPr>
          <p:cNvPr id="567" name="圖形 566" descr="男人 以實心填滿">
            <a:extLst>
              <a:ext uri="{FF2B5EF4-FFF2-40B4-BE49-F238E27FC236}">
                <a16:creationId xmlns:a16="http://schemas.microsoft.com/office/drawing/2014/main" id="{9AE1E46D-698C-422D-8B13-0CCDDD96B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568" y="4517400"/>
            <a:ext cx="944033" cy="944033"/>
          </a:xfrm>
          <a:prstGeom prst="rect">
            <a:avLst/>
          </a:prstGeom>
        </p:spPr>
      </p:pic>
      <p:pic>
        <p:nvPicPr>
          <p:cNvPr id="569" name="圖形 568" descr="男人 以實心填滿">
            <a:extLst>
              <a:ext uri="{FF2B5EF4-FFF2-40B4-BE49-F238E27FC236}">
                <a16:creationId xmlns:a16="http://schemas.microsoft.com/office/drawing/2014/main" id="{1D97D377-DFB9-4D9B-A43E-71BC1E9AB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707400"/>
            <a:ext cx="944033" cy="944033"/>
          </a:xfrm>
          <a:prstGeom prst="rect">
            <a:avLst/>
          </a:prstGeom>
        </p:spPr>
      </p:pic>
      <p:pic>
        <p:nvPicPr>
          <p:cNvPr id="570" name="圖形 569" descr="男人 以實心填滿">
            <a:extLst>
              <a:ext uri="{FF2B5EF4-FFF2-40B4-BE49-F238E27FC236}">
                <a16:creationId xmlns:a16="http://schemas.microsoft.com/office/drawing/2014/main" id="{5EF96652-8EE1-473D-ADD2-E7DA5E86A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859800"/>
            <a:ext cx="944033" cy="944033"/>
          </a:xfrm>
          <a:prstGeom prst="rect">
            <a:avLst/>
          </a:prstGeom>
        </p:spPr>
      </p:pic>
      <p:pic>
        <p:nvPicPr>
          <p:cNvPr id="571" name="圖形 570" descr="男人 以實心填滿">
            <a:extLst>
              <a:ext uri="{FF2B5EF4-FFF2-40B4-BE49-F238E27FC236}">
                <a16:creationId xmlns:a16="http://schemas.microsoft.com/office/drawing/2014/main" id="{76DF663B-A679-41B0-83F5-790F2BCCA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1012200"/>
            <a:ext cx="944033" cy="944033"/>
          </a:xfrm>
          <a:prstGeom prst="rect">
            <a:avLst/>
          </a:prstGeom>
        </p:spPr>
      </p:pic>
      <p:pic>
        <p:nvPicPr>
          <p:cNvPr id="572" name="圖形 571" descr="男人 以實心填滿">
            <a:extLst>
              <a:ext uri="{FF2B5EF4-FFF2-40B4-BE49-F238E27FC236}">
                <a16:creationId xmlns:a16="http://schemas.microsoft.com/office/drawing/2014/main" id="{7C6AC593-6C14-46DD-923B-636819ADD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1164600"/>
            <a:ext cx="944033" cy="944033"/>
          </a:xfrm>
          <a:prstGeom prst="rect">
            <a:avLst/>
          </a:prstGeom>
        </p:spPr>
      </p:pic>
      <p:pic>
        <p:nvPicPr>
          <p:cNvPr id="573" name="圖形 572" descr="男人 以實心填滿">
            <a:extLst>
              <a:ext uri="{FF2B5EF4-FFF2-40B4-BE49-F238E27FC236}">
                <a16:creationId xmlns:a16="http://schemas.microsoft.com/office/drawing/2014/main" id="{E033FC1B-E13E-4121-AF3D-A16915A45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1317000"/>
            <a:ext cx="944033" cy="944033"/>
          </a:xfrm>
          <a:prstGeom prst="rect">
            <a:avLst/>
          </a:prstGeom>
        </p:spPr>
      </p:pic>
      <p:pic>
        <p:nvPicPr>
          <p:cNvPr id="574" name="圖形 573" descr="男人 以實心填滿">
            <a:extLst>
              <a:ext uri="{FF2B5EF4-FFF2-40B4-BE49-F238E27FC236}">
                <a16:creationId xmlns:a16="http://schemas.microsoft.com/office/drawing/2014/main" id="{88A67215-DCC1-4498-B9DB-1D1136674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1469400"/>
            <a:ext cx="944033" cy="944033"/>
          </a:xfrm>
          <a:prstGeom prst="rect">
            <a:avLst/>
          </a:prstGeom>
        </p:spPr>
      </p:pic>
      <p:pic>
        <p:nvPicPr>
          <p:cNvPr id="575" name="圖形 574" descr="男人 以實心填滿">
            <a:extLst>
              <a:ext uri="{FF2B5EF4-FFF2-40B4-BE49-F238E27FC236}">
                <a16:creationId xmlns:a16="http://schemas.microsoft.com/office/drawing/2014/main" id="{6F36179C-7A77-4AD8-82E7-111DD817D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1621800"/>
            <a:ext cx="944033" cy="944033"/>
          </a:xfrm>
          <a:prstGeom prst="rect">
            <a:avLst/>
          </a:prstGeom>
        </p:spPr>
      </p:pic>
      <p:pic>
        <p:nvPicPr>
          <p:cNvPr id="576" name="圖形 575" descr="男人 以實心填滿">
            <a:extLst>
              <a:ext uri="{FF2B5EF4-FFF2-40B4-BE49-F238E27FC236}">
                <a16:creationId xmlns:a16="http://schemas.microsoft.com/office/drawing/2014/main" id="{4E7DC777-5C7A-486E-AE05-0006A7041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1774200"/>
            <a:ext cx="944033" cy="944033"/>
          </a:xfrm>
          <a:prstGeom prst="rect">
            <a:avLst/>
          </a:prstGeom>
        </p:spPr>
      </p:pic>
      <p:pic>
        <p:nvPicPr>
          <p:cNvPr id="577" name="圖形 576" descr="男人 以實心填滿">
            <a:extLst>
              <a:ext uri="{FF2B5EF4-FFF2-40B4-BE49-F238E27FC236}">
                <a16:creationId xmlns:a16="http://schemas.microsoft.com/office/drawing/2014/main" id="{51CF7019-26AE-4141-BE4D-2AB974E8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1926600"/>
            <a:ext cx="944033" cy="944033"/>
          </a:xfrm>
          <a:prstGeom prst="rect">
            <a:avLst/>
          </a:prstGeom>
        </p:spPr>
      </p:pic>
      <p:pic>
        <p:nvPicPr>
          <p:cNvPr id="578" name="圖形 577" descr="男人 以實心填滿">
            <a:extLst>
              <a:ext uri="{FF2B5EF4-FFF2-40B4-BE49-F238E27FC236}">
                <a16:creationId xmlns:a16="http://schemas.microsoft.com/office/drawing/2014/main" id="{733BDDAC-E275-41E5-87F1-7A1AA8B73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2079000"/>
            <a:ext cx="944033" cy="944033"/>
          </a:xfrm>
          <a:prstGeom prst="rect">
            <a:avLst/>
          </a:prstGeom>
        </p:spPr>
      </p:pic>
      <p:pic>
        <p:nvPicPr>
          <p:cNvPr id="579" name="圖形 578" descr="男人 以實心填滿">
            <a:extLst>
              <a:ext uri="{FF2B5EF4-FFF2-40B4-BE49-F238E27FC236}">
                <a16:creationId xmlns:a16="http://schemas.microsoft.com/office/drawing/2014/main" id="{51159A1D-9EE3-480D-813B-5AB6D41A3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2231400"/>
            <a:ext cx="944033" cy="944033"/>
          </a:xfrm>
          <a:prstGeom prst="rect">
            <a:avLst/>
          </a:prstGeom>
        </p:spPr>
      </p:pic>
      <p:pic>
        <p:nvPicPr>
          <p:cNvPr id="580" name="圖形 579" descr="男人 以實心填滿">
            <a:extLst>
              <a:ext uri="{FF2B5EF4-FFF2-40B4-BE49-F238E27FC236}">
                <a16:creationId xmlns:a16="http://schemas.microsoft.com/office/drawing/2014/main" id="{F810CD0F-40BC-4952-A0E8-D57EC10DB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2383800"/>
            <a:ext cx="944033" cy="944033"/>
          </a:xfrm>
          <a:prstGeom prst="rect">
            <a:avLst/>
          </a:prstGeom>
        </p:spPr>
      </p:pic>
      <p:pic>
        <p:nvPicPr>
          <p:cNvPr id="581" name="圖形 580" descr="男人 以實心填滿">
            <a:extLst>
              <a:ext uri="{FF2B5EF4-FFF2-40B4-BE49-F238E27FC236}">
                <a16:creationId xmlns:a16="http://schemas.microsoft.com/office/drawing/2014/main" id="{9B86D41D-88A7-41E0-B8B8-6F7337812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2536200"/>
            <a:ext cx="944033" cy="944033"/>
          </a:xfrm>
          <a:prstGeom prst="rect">
            <a:avLst/>
          </a:prstGeom>
        </p:spPr>
      </p:pic>
      <p:pic>
        <p:nvPicPr>
          <p:cNvPr id="582" name="圖形 581" descr="男人 以實心填滿">
            <a:extLst>
              <a:ext uri="{FF2B5EF4-FFF2-40B4-BE49-F238E27FC236}">
                <a16:creationId xmlns:a16="http://schemas.microsoft.com/office/drawing/2014/main" id="{BA1E14B9-5238-4441-978B-EF25577F7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2688600"/>
            <a:ext cx="944033" cy="944033"/>
          </a:xfrm>
          <a:prstGeom prst="rect">
            <a:avLst/>
          </a:prstGeom>
        </p:spPr>
      </p:pic>
      <p:pic>
        <p:nvPicPr>
          <p:cNvPr id="583" name="圖形 582" descr="男人 以實心填滿">
            <a:extLst>
              <a:ext uri="{FF2B5EF4-FFF2-40B4-BE49-F238E27FC236}">
                <a16:creationId xmlns:a16="http://schemas.microsoft.com/office/drawing/2014/main" id="{E39FAA3D-AAAE-4369-A784-E5861E45E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2841000"/>
            <a:ext cx="944033" cy="944033"/>
          </a:xfrm>
          <a:prstGeom prst="rect">
            <a:avLst/>
          </a:prstGeom>
        </p:spPr>
      </p:pic>
      <p:pic>
        <p:nvPicPr>
          <p:cNvPr id="584" name="圖形 583" descr="男人 以實心填滿">
            <a:extLst>
              <a:ext uri="{FF2B5EF4-FFF2-40B4-BE49-F238E27FC236}">
                <a16:creationId xmlns:a16="http://schemas.microsoft.com/office/drawing/2014/main" id="{96BDB5FA-20A5-4C6D-895C-32E76D1C2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2993400"/>
            <a:ext cx="944033" cy="944033"/>
          </a:xfrm>
          <a:prstGeom prst="rect">
            <a:avLst/>
          </a:prstGeom>
        </p:spPr>
      </p:pic>
      <p:pic>
        <p:nvPicPr>
          <p:cNvPr id="585" name="圖形 584" descr="男人 以實心填滿">
            <a:extLst>
              <a:ext uri="{FF2B5EF4-FFF2-40B4-BE49-F238E27FC236}">
                <a16:creationId xmlns:a16="http://schemas.microsoft.com/office/drawing/2014/main" id="{B9D54A40-FCEE-4087-AB39-E69EF5F90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3145800"/>
            <a:ext cx="944033" cy="944033"/>
          </a:xfrm>
          <a:prstGeom prst="rect">
            <a:avLst/>
          </a:prstGeom>
        </p:spPr>
      </p:pic>
      <p:pic>
        <p:nvPicPr>
          <p:cNvPr id="586" name="圖形 585" descr="男人 以實心填滿">
            <a:extLst>
              <a:ext uri="{FF2B5EF4-FFF2-40B4-BE49-F238E27FC236}">
                <a16:creationId xmlns:a16="http://schemas.microsoft.com/office/drawing/2014/main" id="{C95D2C0F-9326-43AA-B314-590CCA2B7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3298200"/>
            <a:ext cx="944033" cy="944033"/>
          </a:xfrm>
          <a:prstGeom prst="rect">
            <a:avLst/>
          </a:prstGeom>
        </p:spPr>
      </p:pic>
      <p:pic>
        <p:nvPicPr>
          <p:cNvPr id="587" name="圖形 586" descr="男人 以實心填滿">
            <a:extLst>
              <a:ext uri="{FF2B5EF4-FFF2-40B4-BE49-F238E27FC236}">
                <a16:creationId xmlns:a16="http://schemas.microsoft.com/office/drawing/2014/main" id="{3CCEBBCB-BE0C-4CA7-93E4-2A13051C1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3450600"/>
            <a:ext cx="944033" cy="944033"/>
          </a:xfrm>
          <a:prstGeom prst="rect">
            <a:avLst/>
          </a:prstGeom>
        </p:spPr>
      </p:pic>
      <p:pic>
        <p:nvPicPr>
          <p:cNvPr id="588" name="圖形 587" descr="男人 以實心填滿">
            <a:extLst>
              <a:ext uri="{FF2B5EF4-FFF2-40B4-BE49-F238E27FC236}">
                <a16:creationId xmlns:a16="http://schemas.microsoft.com/office/drawing/2014/main" id="{9EEF493E-05C6-49B8-A193-BFEBD0557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3603000"/>
            <a:ext cx="944033" cy="944033"/>
          </a:xfrm>
          <a:prstGeom prst="rect">
            <a:avLst/>
          </a:prstGeom>
        </p:spPr>
      </p:pic>
      <p:pic>
        <p:nvPicPr>
          <p:cNvPr id="589" name="圖形 588" descr="男人 以實心填滿">
            <a:extLst>
              <a:ext uri="{FF2B5EF4-FFF2-40B4-BE49-F238E27FC236}">
                <a16:creationId xmlns:a16="http://schemas.microsoft.com/office/drawing/2014/main" id="{5E06C4A9-5127-4959-B922-1E931BB7B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3755400"/>
            <a:ext cx="944033" cy="944033"/>
          </a:xfrm>
          <a:prstGeom prst="rect">
            <a:avLst/>
          </a:prstGeom>
        </p:spPr>
      </p:pic>
      <p:pic>
        <p:nvPicPr>
          <p:cNvPr id="590" name="圖形 589" descr="男人 以實心填滿">
            <a:extLst>
              <a:ext uri="{FF2B5EF4-FFF2-40B4-BE49-F238E27FC236}">
                <a16:creationId xmlns:a16="http://schemas.microsoft.com/office/drawing/2014/main" id="{E26CB5A7-D829-469C-A157-9671411F2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3907800"/>
            <a:ext cx="944033" cy="944033"/>
          </a:xfrm>
          <a:prstGeom prst="rect">
            <a:avLst/>
          </a:prstGeom>
        </p:spPr>
      </p:pic>
      <p:pic>
        <p:nvPicPr>
          <p:cNvPr id="591" name="圖形 590" descr="男人 以實心填滿">
            <a:extLst>
              <a:ext uri="{FF2B5EF4-FFF2-40B4-BE49-F238E27FC236}">
                <a16:creationId xmlns:a16="http://schemas.microsoft.com/office/drawing/2014/main" id="{053CB584-0432-4B29-9695-1027FD7C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4060200"/>
            <a:ext cx="944033" cy="944033"/>
          </a:xfrm>
          <a:prstGeom prst="rect">
            <a:avLst/>
          </a:prstGeom>
        </p:spPr>
      </p:pic>
      <p:pic>
        <p:nvPicPr>
          <p:cNvPr id="592" name="圖形 591" descr="男人 以實心填滿">
            <a:extLst>
              <a:ext uri="{FF2B5EF4-FFF2-40B4-BE49-F238E27FC236}">
                <a16:creationId xmlns:a16="http://schemas.microsoft.com/office/drawing/2014/main" id="{9DC47324-3A0F-40F7-8AE9-C062C4547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4212600"/>
            <a:ext cx="944033" cy="944033"/>
          </a:xfrm>
          <a:prstGeom prst="rect">
            <a:avLst/>
          </a:prstGeom>
        </p:spPr>
      </p:pic>
      <p:pic>
        <p:nvPicPr>
          <p:cNvPr id="593" name="圖形 592" descr="男人 以實心填滿">
            <a:extLst>
              <a:ext uri="{FF2B5EF4-FFF2-40B4-BE49-F238E27FC236}">
                <a16:creationId xmlns:a16="http://schemas.microsoft.com/office/drawing/2014/main" id="{5A393554-97BD-4558-8397-C36BEEBAD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4365000"/>
            <a:ext cx="944033" cy="944033"/>
          </a:xfrm>
          <a:prstGeom prst="rect">
            <a:avLst/>
          </a:prstGeom>
        </p:spPr>
      </p:pic>
      <p:pic>
        <p:nvPicPr>
          <p:cNvPr id="594" name="圖形 593" descr="男人 以實心填滿">
            <a:extLst>
              <a:ext uri="{FF2B5EF4-FFF2-40B4-BE49-F238E27FC236}">
                <a16:creationId xmlns:a16="http://schemas.microsoft.com/office/drawing/2014/main" id="{96A21EDC-AF35-4F99-9856-2798A48FE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3256" y="4517400"/>
            <a:ext cx="944033" cy="944033"/>
          </a:xfrm>
          <a:prstGeom prst="rect">
            <a:avLst/>
          </a:prstGeom>
        </p:spPr>
      </p:pic>
      <p:pic>
        <p:nvPicPr>
          <p:cNvPr id="596" name="圖形 595" descr="男人 以實心填滿">
            <a:extLst>
              <a:ext uri="{FF2B5EF4-FFF2-40B4-BE49-F238E27FC236}">
                <a16:creationId xmlns:a16="http://schemas.microsoft.com/office/drawing/2014/main" id="{907330A3-6473-41BB-8B47-923FDB6D8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707400"/>
            <a:ext cx="944033" cy="944033"/>
          </a:xfrm>
          <a:prstGeom prst="rect">
            <a:avLst/>
          </a:prstGeom>
        </p:spPr>
      </p:pic>
      <p:pic>
        <p:nvPicPr>
          <p:cNvPr id="597" name="圖形 596" descr="男人 以實心填滿">
            <a:extLst>
              <a:ext uri="{FF2B5EF4-FFF2-40B4-BE49-F238E27FC236}">
                <a16:creationId xmlns:a16="http://schemas.microsoft.com/office/drawing/2014/main" id="{847709D0-70F2-4DF1-9D49-97E2B1C15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859800"/>
            <a:ext cx="944033" cy="944033"/>
          </a:xfrm>
          <a:prstGeom prst="rect">
            <a:avLst/>
          </a:prstGeom>
        </p:spPr>
      </p:pic>
      <p:pic>
        <p:nvPicPr>
          <p:cNvPr id="598" name="圖形 597" descr="男人 以實心填滿">
            <a:extLst>
              <a:ext uri="{FF2B5EF4-FFF2-40B4-BE49-F238E27FC236}">
                <a16:creationId xmlns:a16="http://schemas.microsoft.com/office/drawing/2014/main" id="{F549FA77-49E3-43CA-A6AB-DAA38AB28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1012200"/>
            <a:ext cx="944033" cy="944033"/>
          </a:xfrm>
          <a:prstGeom prst="rect">
            <a:avLst/>
          </a:prstGeom>
        </p:spPr>
      </p:pic>
      <p:pic>
        <p:nvPicPr>
          <p:cNvPr id="599" name="圖形 598" descr="男人 以實心填滿">
            <a:extLst>
              <a:ext uri="{FF2B5EF4-FFF2-40B4-BE49-F238E27FC236}">
                <a16:creationId xmlns:a16="http://schemas.microsoft.com/office/drawing/2014/main" id="{8E9BF1EF-E5C6-4AA7-92ED-166FEF918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1164600"/>
            <a:ext cx="944033" cy="944033"/>
          </a:xfrm>
          <a:prstGeom prst="rect">
            <a:avLst/>
          </a:prstGeom>
        </p:spPr>
      </p:pic>
      <p:pic>
        <p:nvPicPr>
          <p:cNvPr id="600" name="圖形 599" descr="男人 以實心填滿">
            <a:extLst>
              <a:ext uri="{FF2B5EF4-FFF2-40B4-BE49-F238E27FC236}">
                <a16:creationId xmlns:a16="http://schemas.microsoft.com/office/drawing/2014/main" id="{A4D1BEF6-BDF1-460A-9CD1-991A11AB1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1317000"/>
            <a:ext cx="944033" cy="944033"/>
          </a:xfrm>
          <a:prstGeom prst="rect">
            <a:avLst/>
          </a:prstGeom>
        </p:spPr>
      </p:pic>
      <p:pic>
        <p:nvPicPr>
          <p:cNvPr id="601" name="圖形 600" descr="男人 以實心填滿">
            <a:extLst>
              <a:ext uri="{FF2B5EF4-FFF2-40B4-BE49-F238E27FC236}">
                <a16:creationId xmlns:a16="http://schemas.microsoft.com/office/drawing/2014/main" id="{D7DFFDF7-EBCE-4CB5-B879-8509C7781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1469400"/>
            <a:ext cx="944033" cy="944033"/>
          </a:xfrm>
          <a:prstGeom prst="rect">
            <a:avLst/>
          </a:prstGeom>
        </p:spPr>
      </p:pic>
      <p:pic>
        <p:nvPicPr>
          <p:cNvPr id="602" name="圖形 601" descr="男人 以實心填滿">
            <a:extLst>
              <a:ext uri="{FF2B5EF4-FFF2-40B4-BE49-F238E27FC236}">
                <a16:creationId xmlns:a16="http://schemas.microsoft.com/office/drawing/2014/main" id="{92EDD8F6-1C39-43BC-854C-6DAD769D6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1621800"/>
            <a:ext cx="944033" cy="944033"/>
          </a:xfrm>
          <a:prstGeom prst="rect">
            <a:avLst/>
          </a:prstGeom>
        </p:spPr>
      </p:pic>
      <p:pic>
        <p:nvPicPr>
          <p:cNvPr id="603" name="圖形 602" descr="男人 以實心填滿">
            <a:extLst>
              <a:ext uri="{FF2B5EF4-FFF2-40B4-BE49-F238E27FC236}">
                <a16:creationId xmlns:a16="http://schemas.microsoft.com/office/drawing/2014/main" id="{00DB3516-9B10-4CE2-A64F-3DACE3B777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1774200"/>
            <a:ext cx="944033" cy="944033"/>
          </a:xfrm>
          <a:prstGeom prst="rect">
            <a:avLst/>
          </a:prstGeom>
        </p:spPr>
      </p:pic>
      <p:pic>
        <p:nvPicPr>
          <p:cNvPr id="604" name="圖形 603" descr="男人 以實心填滿">
            <a:extLst>
              <a:ext uri="{FF2B5EF4-FFF2-40B4-BE49-F238E27FC236}">
                <a16:creationId xmlns:a16="http://schemas.microsoft.com/office/drawing/2014/main" id="{56ACBAA0-F7F4-4F4B-8B92-FC50E183B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1926600"/>
            <a:ext cx="944033" cy="944033"/>
          </a:xfrm>
          <a:prstGeom prst="rect">
            <a:avLst/>
          </a:prstGeom>
        </p:spPr>
      </p:pic>
      <p:pic>
        <p:nvPicPr>
          <p:cNvPr id="605" name="圖形 604" descr="男人 以實心填滿">
            <a:extLst>
              <a:ext uri="{FF2B5EF4-FFF2-40B4-BE49-F238E27FC236}">
                <a16:creationId xmlns:a16="http://schemas.microsoft.com/office/drawing/2014/main" id="{5D92E618-87C1-4648-851E-FAC1DE056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2079000"/>
            <a:ext cx="944033" cy="944033"/>
          </a:xfrm>
          <a:prstGeom prst="rect">
            <a:avLst/>
          </a:prstGeom>
        </p:spPr>
      </p:pic>
      <p:pic>
        <p:nvPicPr>
          <p:cNvPr id="606" name="圖形 605" descr="男人 以實心填滿">
            <a:extLst>
              <a:ext uri="{FF2B5EF4-FFF2-40B4-BE49-F238E27FC236}">
                <a16:creationId xmlns:a16="http://schemas.microsoft.com/office/drawing/2014/main" id="{563FBED7-FC4F-45C2-AFAE-D66132328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2231400"/>
            <a:ext cx="944033" cy="944033"/>
          </a:xfrm>
          <a:prstGeom prst="rect">
            <a:avLst/>
          </a:prstGeom>
        </p:spPr>
      </p:pic>
      <p:pic>
        <p:nvPicPr>
          <p:cNvPr id="607" name="圖形 606" descr="男人 以實心填滿">
            <a:extLst>
              <a:ext uri="{FF2B5EF4-FFF2-40B4-BE49-F238E27FC236}">
                <a16:creationId xmlns:a16="http://schemas.microsoft.com/office/drawing/2014/main" id="{FDAFE327-C893-40C0-AC91-BDB54693E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2383800"/>
            <a:ext cx="944033" cy="944033"/>
          </a:xfrm>
          <a:prstGeom prst="rect">
            <a:avLst/>
          </a:prstGeom>
        </p:spPr>
      </p:pic>
      <p:pic>
        <p:nvPicPr>
          <p:cNvPr id="608" name="圖形 607" descr="男人 以實心填滿">
            <a:extLst>
              <a:ext uri="{FF2B5EF4-FFF2-40B4-BE49-F238E27FC236}">
                <a16:creationId xmlns:a16="http://schemas.microsoft.com/office/drawing/2014/main" id="{F50AA08A-2761-46AC-89D6-52CC88115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2536200"/>
            <a:ext cx="944033" cy="944033"/>
          </a:xfrm>
          <a:prstGeom prst="rect">
            <a:avLst/>
          </a:prstGeom>
        </p:spPr>
      </p:pic>
      <p:pic>
        <p:nvPicPr>
          <p:cNvPr id="609" name="圖形 608" descr="男人 以實心填滿">
            <a:extLst>
              <a:ext uri="{FF2B5EF4-FFF2-40B4-BE49-F238E27FC236}">
                <a16:creationId xmlns:a16="http://schemas.microsoft.com/office/drawing/2014/main" id="{7BFA46A5-BE36-403C-A841-108F12F2B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2688600"/>
            <a:ext cx="944033" cy="944033"/>
          </a:xfrm>
          <a:prstGeom prst="rect">
            <a:avLst/>
          </a:prstGeom>
        </p:spPr>
      </p:pic>
      <p:pic>
        <p:nvPicPr>
          <p:cNvPr id="610" name="圖形 609" descr="男人 以實心填滿">
            <a:extLst>
              <a:ext uri="{FF2B5EF4-FFF2-40B4-BE49-F238E27FC236}">
                <a16:creationId xmlns:a16="http://schemas.microsoft.com/office/drawing/2014/main" id="{CEDE07CE-26A9-4674-B3E4-3E50D6F68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2841000"/>
            <a:ext cx="944033" cy="944033"/>
          </a:xfrm>
          <a:prstGeom prst="rect">
            <a:avLst/>
          </a:prstGeom>
        </p:spPr>
      </p:pic>
      <p:pic>
        <p:nvPicPr>
          <p:cNvPr id="611" name="圖形 610" descr="男人 以實心填滿">
            <a:extLst>
              <a:ext uri="{FF2B5EF4-FFF2-40B4-BE49-F238E27FC236}">
                <a16:creationId xmlns:a16="http://schemas.microsoft.com/office/drawing/2014/main" id="{1B528C7D-6863-423A-ADEF-3028E557E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2993400"/>
            <a:ext cx="944033" cy="944033"/>
          </a:xfrm>
          <a:prstGeom prst="rect">
            <a:avLst/>
          </a:prstGeom>
        </p:spPr>
      </p:pic>
      <p:pic>
        <p:nvPicPr>
          <p:cNvPr id="612" name="圖形 611" descr="男人 以實心填滿">
            <a:extLst>
              <a:ext uri="{FF2B5EF4-FFF2-40B4-BE49-F238E27FC236}">
                <a16:creationId xmlns:a16="http://schemas.microsoft.com/office/drawing/2014/main" id="{85641F21-0048-4D98-9DBD-90FC0C5AF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3145800"/>
            <a:ext cx="944033" cy="944033"/>
          </a:xfrm>
          <a:prstGeom prst="rect">
            <a:avLst/>
          </a:prstGeom>
        </p:spPr>
      </p:pic>
      <p:pic>
        <p:nvPicPr>
          <p:cNvPr id="613" name="圖形 612" descr="男人 以實心填滿">
            <a:extLst>
              <a:ext uri="{FF2B5EF4-FFF2-40B4-BE49-F238E27FC236}">
                <a16:creationId xmlns:a16="http://schemas.microsoft.com/office/drawing/2014/main" id="{94889C5C-8B6A-40BE-B136-57D1DC4AF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3298200"/>
            <a:ext cx="944033" cy="944033"/>
          </a:xfrm>
          <a:prstGeom prst="rect">
            <a:avLst/>
          </a:prstGeom>
        </p:spPr>
      </p:pic>
      <p:pic>
        <p:nvPicPr>
          <p:cNvPr id="614" name="圖形 613" descr="男人 以實心填滿">
            <a:extLst>
              <a:ext uri="{FF2B5EF4-FFF2-40B4-BE49-F238E27FC236}">
                <a16:creationId xmlns:a16="http://schemas.microsoft.com/office/drawing/2014/main" id="{3BE6B086-FFEF-4515-95E4-8294C8468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3450600"/>
            <a:ext cx="944033" cy="944033"/>
          </a:xfrm>
          <a:prstGeom prst="rect">
            <a:avLst/>
          </a:prstGeom>
        </p:spPr>
      </p:pic>
      <p:pic>
        <p:nvPicPr>
          <p:cNvPr id="615" name="圖形 614" descr="男人 以實心填滿">
            <a:extLst>
              <a:ext uri="{FF2B5EF4-FFF2-40B4-BE49-F238E27FC236}">
                <a16:creationId xmlns:a16="http://schemas.microsoft.com/office/drawing/2014/main" id="{22BFEC07-B3D9-49B3-B987-92A999CDA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3603000"/>
            <a:ext cx="944033" cy="944033"/>
          </a:xfrm>
          <a:prstGeom prst="rect">
            <a:avLst/>
          </a:prstGeom>
        </p:spPr>
      </p:pic>
      <p:pic>
        <p:nvPicPr>
          <p:cNvPr id="616" name="圖形 615" descr="男人 以實心填滿">
            <a:extLst>
              <a:ext uri="{FF2B5EF4-FFF2-40B4-BE49-F238E27FC236}">
                <a16:creationId xmlns:a16="http://schemas.microsoft.com/office/drawing/2014/main" id="{8CB20DC2-C3FB-4F56-939E-83AA2F0F4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3755400"/>
            <a:ext cx="944033" cy="944033"/>
          </a:xfrm>
          <a:prstGeom prst="rect">
            <a:avLst/>
          </a:prstGeom>
        </p:spPr>
      </p:pic>
      <p:pic>
        <p:nvPicPr>
          <p:cNvPr id="617" name="圖形 616" descr="男人 以實心填滿">
            <a:extLst>
              <a:ext uri="{FF2B5EF4-FFF2-40B4-BE49-F238E27FC236}">
                <a16:creationId xmlns:a16="http://schemas.microsoft.com/office/drawing/2014/main" id="{9351EF6B-917B-49E1-8434-9896F05B5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3907800"/>
            <a:ext cx="944033" cy="944033"/>
          </a:xfrm>
          <a:prstGeom prst="rect">
            <a:avLst/>
          </a:prstGeom>
        </p:spPr>
      </p:pic>
      <p:pic>
        <p:nvPicPr>
          <p:cNvPr id="618" name="圖形 617" descr="男人 以實心填滿">
            <a:extLst>
              <a:ext uri="{FF2B5EF4-FFF2-40B4-BE49-F238E27FC236}">
                <a16:creationId xmlns:a16="http://schemas.microsoft.com/office/drawing/2014/main" id="{DAC06D0C-06FA-4532-98A4-5F811CCAB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4060200"/>
            <a:ext cx="944033" cy="944033"/>
          </a:xfrm>
          <a:prstGeom prst="rect">
            <a:avLst/>
          </a:prstGeom>
        </p:spPr>
      </p:pic>
      <p:pic>
        <p:nvPicPr>
          <p:cNvPr id="619" name="圖形 618" descr="男人 以實心填滿">
            <a:extLst>
              <a:ext uri="{FF2B5EF4-FFF2-40B4-BE49-F238E27FC236}">
                <a16:creationId xmlns:a16="http://schemas.microsoft.com/office/drawing/2014/main" id="{3A5E91DB-A539-41A3-8145-20E6A847F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4212600"/>
            <a:ext cx="944033" cy="944033"/>
          </a:xfrm>
          <a:prstGeom prst="rect">
            <a:avLst/>
          </a:prstGeom>
        </p:spPr>
      </p:pic>
      <p:pic>
        <p:nvPicPr>
          <p:cNvPr id="620" name="圖形 619" descr="男人 以實心填滿">
            <a:extLst>
              <a:ext uri="{FF2B5EF4-FFF2-40B4-BE49-F238E27FC236}">
                <a16:creationId xmlns:a16="http://schemas.microsoft.com/office/drawing/2014/main" id="{4CF5B5FE-F4AC-4040-93B4-AC65A1C3D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4365000"/>
            <a:ext cx="944033" cy="944033"/>
          </a:xfrm>
          <a:prstGeom prst="rect">
            <a:avLst/>
          </a:prstGeom>
        </p:spPr>
      </p:pic>
      <p:pic>
        <p:nvPicPr>
          <p:cNvPr id="621" name="圖形 620" descr="男人 以實心填滿">
            <a:extLst>
              <a:ext uri="{FF2B5EF4-FFF2-40B4-BE49-F238E27FC236}">
                <a16:creationId xmlns:a16="http://schemas.microsoft.com/office/drawing/2014/main" id="{B8342004-8845-42C7-B64D-6D7BCDC6B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711" y="4517400"/>
            <a:ext cx="944033" cy="944033"/>
          </a:xfrm>
          <a:prstGeom prst="rect">
            <a:avLst/>
          </a:prstGeom>
        </p:spPr>
      </p:pic>
      <p:pic>
        <p:nvPicPr>
          <p:cNvPr id="623" name="圖形 622" descr="男人 以實心填滿">
            <a:extLst>
              <a:ext uri="{FF2B5EF4-FFF2-40B4-BE49-F238E27FC236}">
                <a16:creationId xmlns:a16="http://schemas.microsoft.com/office/drawing/2014/main" id="{B3D369E1-86D1-4E7B-9CFF-40164F409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707400"/>
            <a:ext cx="944033" cy="944033"/>
          </a:xfrm>
          <a:prstGeom prst="rect">
            <a:avLst/>
          </a:prstGeom>
        </p:spPr>
      </p:pic>
      <p:pic>
        <p:nvPicPr>
          <p:cNvPr id="624" name="圖形 623" descr="男人 以實心填滿">
            <a:extLst>
              <a:ext uri="{FF2B5EF4-FFF2-40B4-BE49-F238E27FC236}">
                <a16:creationId xmlns:a16="http://schemas.microsoft.com/office/drawing/2014/main" id="{81639D54-D893-4DDA-A381-D8E7AEDB8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859800"/>
            <a:ext cx="944033" cy="944033"/>
          </a:xfrm>
          <a:prstGeom prst="rect">
            <a:avLst/>
          </a:prstGeom>
        </p:spPr>
      </p:pic>
      <p:pic>
        <p:nvPicPr>
          <p:cNvPr id="625" name="圖形 624" descr="男人 以實心填滿">
            <a:extLst>
              <a:ext uri="{FF2B5EF4-FFF2-40B4-BE49-F238E27FC236}">
                <a16:creationId xmlns:a16="http://schemas.microsoft.com/office/drawing/2014/main" id="{84944950-4768-4F6E-9B68-3C9ECBE17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1012200"/>
            <a:ext cx="944033" cy="944033"/>
          </a:xfrm>
          <a:prstGeom prst="rect">
            <a:avLst/>
          </a:prstGeom>
        </p:spPr>
      </p:pic>
      <p:pic>
        <p:nvPicPr>
          <p:cNvPr id="626" name="圖形 625" descr="男人 以實心填滿">
            <a:extLst>
              <a:ext uri="{FF2B5EF4-FFF2-40B4-BE49-F238E27FC236}">
                <a16:creationId xmlns:a16="http://schemas.microsoft.com/office/drawing/2014/main" id="{09711DAD-B50B-456A-B246-95DC20C91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1164600"/>
            <a:ext cx="944033" cy="944033"/>
          </a:xfrm>
          <a:prstGeom prst="rect">
            <a:avLst/>
          </a:prstGeom>
        </p:spPr>
      </p:pic>
      <p:pic>
        <p:nvPicPr>
          <p:cNvPr id="627" name="圖形 626" descr="男人 以實心填滿">
            <a:extLst>
              <a:ext uri="{FF2B5EF4-FFF2-40B4-BE49-F238E27FC236}">
                <a16:creationId xmlns:a16="http://schemas.microsoft.com/office/drawing/2014/main" id="{10C10E58-77FC-4138-99AC-6EA7436E7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1317000"/>
            <a:ext cx="944033" cy="944033"/>
          </a:xfrm>
          <a:prstGeom prst="rect">
            <a:avLst/>
          </a:prstGeom>
        </p:spPr>
      </p:pic>
      <p:pic>
        <p:nvPicPr>
          <p:cNvPr id="628" name="圖形 627" descr="男人 以實心填滿">
            <a:extLst>
              <a:ext uri="{FF2B5EF4-FFF2-40B4-BE49-F238E27FC236}">
                <a16:creationId xmlns:a16="http://schemas.microsoft.com/office/drawing/2014/main" id="{1B614B9C-3384-4A32-959E-2A0CF5066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1469400"/>
            <a:ext cx="944033" cy="944033"/>
          </a:xfrm>
          <a:prstGeom prst="rect">
            <a:avLst/>
          </a:prstGeom>
        </p:spPr>
      </p:pic>
      <p:pic>
        <p:nvPicPr>
          <p:cNvPr id="629" name="圖形 628" descr="男人 以實心填滿">
            <a:extLst>
              <a:ext uri="{FF2B5EF4-FFF2-40B4-BE49-F238E27FC236}">
                <a16:creationId xmlns:a16="http://schemas.microsoft.com/office/drawing/2014/main" id="{1BE4A19F-88C2-4C57-980D-07A4FC32E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1621800"/>
            <a:ext cx="944033" cy="944033"/>
          </a:xfrm>
          <a:prstGeom prst="rect">
            <a:avLst/>
          </a:prstGeom>
        </p:spPr>
      </p:pic>
      <p:pic>
        <p:nvPicPr>
          <p:cNvPr id="630" name="圖形 629" descr="男人 以實心填滿">
            <a:extLst>
              <a:ext uri="{FF2B5EF4-FFF2-40B4-BE49-F238E27FC236}">
                <a16:creationId xmlns:a16="http://schemas.microsoft.com/office/drawing/2014/main" id="{4E66D1CF-72FB-478A-B702-40E2A59AD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1774200"/>
            <a:ext cx="944033" cy="944033"/>
          </a:xfrm>
          <a:prstGeom prst="rect">
            <a:avLst/>
          </a:prstGeom>
        </p:spPr>
      </p:pic>
      <p:pic>
        <p:nvPicPr>
          <p:cNvPr id="631" name="圖形 630" descr="男人 以實心填滿">
            <a:extLst>
              <a:ext uri="{FF2B5EF4-FFF2-40B4-BE49-F238E27FC236}">
                <a16:creationId xmlns:a16="http://schemas.microsoft.com/office/drawing/2014/main" id="{1E31FBEA-D7F6-4EF5-8A89-20B0FF824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1926600"/>
            <a:ext cx="944033" cy="944033"/>
          </a:xfrm>
          <a:prstGeom prst="rect">
            <a:avLst/>
          </a:prstGeom>
        </p:spPr>
      </p:pic>
      <p:pic>
        <p:nvPicPr>
          <p:cNvPr id="632" name="圖形 631" descr="男人 以實心填滿">
            <a:extLst>
              <a:ext uri="{FF2B5EF4-FFF2-40B4-BE49-F238E27FC236}">
                <a16:creationId xmlns:a16="http://schemas.microsoft.com/office/drawing/2014/main" id="{5A862D7D-42EC-4747-9E8C-A20C9EFCE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2079000"/>
            <a:ext cx="944033" cy="944033"/>
          </a:xfrm>
          <a:prstGeom prst="rect">
            <a:avLst/>
          </a:prstGeom>
        </p:spPr>
      </p:pic>
      <p:pic>
        <p:nvPicPr>
          <p:cNvPr id="633" name="圖形 632" descr="男人 以實心填滿">
            <a:extLst>
              <a:ext uri="{FF2B5EF4-FFF2-40B4-BE49-F238E27FC236}">
                <a16:creationId xmlns:a16="http://schemas.microsoft.com/office/drawing/2014/main" id="{7CFB3C45-F969-4BEA-9EB9-D68124CC0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2231400"/>
            <a:ext cx="944033" cy="944033"/>
          </a:xfrm>
          <a:prstGeom prst="rect">
            <a:avLst/>
          </a:prstGeom>
        </p:spPr>
      </p:pic>
      <p:pic>
        <p:nvPicPr>
          <p:cNvPr id="634" name="圖形 633" descr="男人 以實心填滿">
            <a:extLst>
              <a:ext uri="{FF2B5EF4-FFF2-40B4-BE49-F238E27FC236}">
                <a16:creationId xmlns:a16="http://schemas.microsoft.com/office/drawing/2014/main" id="{96705FF5-D6F6-4013-B4D2-F609407D1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2383800"/>
            <a:ext cx="944033" cy="944033"/>
          </a:xfrm>
          <a:prstGeom prst="rect">
            <a:avLst/>
          </a:prstGeom>
        </p:spPr>
      </p:pic>
      <p:pic>
        <p:nvPicPr>
          <p:cNvPr id="635" name="圖形 634" descr="男人 以實心填滿">
            <a:extLst>
              <a:ext uri="{FF2B5EF4-FFF2-40B4-BE49-F238E27FC236}">
                <a16:creationId xmlns:a16="http://schemas.microsoft.com/office/drawing/2014/main" id="{FA8BF867-23FA-440F-B99B-3E76CED97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2536200"/>
            <a:ext cx="944033" cy="944033"/>
          </a:xfrm>
          <a:prstGeom prst="rect">
            <a:avLst/>
          </a:prstGeom>
        </p:spPr>
      </p:pic>
      <p:pic>
        <p:nvPicPr>
          <p:cNvPr id="636" name="圖形 635" descr="男人 以實心填滿">
            <a:extLst>
              <a:ext uri="{FF2B5EF4-FFF2-40B4-BE49-F238E27FC236}">
                <a16:creationId xmlns:a16="http://schemas.microsoft.com/office/drawing/2014/main" id="{CA4E0B8D-C178-47EA-A794-524ED4D5D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2688600"/>
            <a:ext cx="944033" cy="944033"/>
          </a:xfrm>
          <a:prstGeom prst="rect">
            <a:avLst/>
          </a:prstGeom>
        </p:spPr>
      </p:pic>
      <p:pic>
        <p:nvPicPr>
          <p:cNvPr id="637" name="圖形 636" descr="男人 以實心填滿">
            <a:extLst>
              <a:ext uri="{FF2B5EF4-FFF2-40B4-BE49-F238E27FC236}">
                <a16:creationId xmlns:a16="http://schemas.microsoft.com/office/drawing/2014/main" id="{7AA12CF4-A68E-45BB-98E3-FE767DFEA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2841000"/>
            <a:ext cx="944033" cy="944033"/>
          </a:xfrm>
          <a:prstGeom prst="rect">
            <a:avLst/>
          </a:prstGeom>
        </p:spPr>
      </p:pic>
      <p:pic>
        <p:nvPicPr>
          <p:cNvPr id="638" name="圖形 637" descr="男人 以實心填滿">
            <a:extLst>
              <a:ext uri="{FF2B5EF4-FFF2-40B4-BE49-F238E27FC236}">
                <a16:creationId xmlns:a16="http://schemas.microsoft.com/office/drawing/2014/main" id="{6C05CD72-E5BE-4746-8255-3EF56A2EB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2993400"/>
            <a:ext cx="944033" cy="944033"/>
          </a:xfrm>
          <a:prstGeom prst="rect">
            <a:avLst/>
          </a:prstGeom>
        </p:spPr>
      </p:pic>
      <p:pic>
        <p:nvPicPr>
          <p:cNvPr id="639" name="圖形 638" descr="男人 以實心填滿">
            <a:extLst>
              <a:ext uri="{FF2B5EF4-FFF2-40B4-BE49-F238E27FC236}">
                <a16:creationId xmlns:a16="http://schemas.microsoft.com/office/drawing/2014/main" id="{94A8B94C-07E0-40ED-9563-BCF7D8E64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3145800"/>
            <a:ext cx="944033" cy="944033"/>
          </a:xfrm>
          <a:prstGeom prst="rect">
            <a:avLst/>
          </a:prstGeom>
        </p:spPr>
      </p:pic>
      <p:pic>
        <p:nvPicPr>
          <p:cNvPr id="640" name="圖形 639" descr="男人 以實心填滿">
            <a:extLst>
              <a:ext uri="{FF2B5EF4-FFF2-40B4-BE49-F238E27FC236}">
                <a16:creationId xmlns:a16="http://schemas.microsoft.com/office/drawing/2014/main" id="{4CE9070E-2404-4897-91FC-F7EA78B51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3298200"/>
            <a:ext cx="944033" cy="944033"/>
          </a:xfrm>
          <a:prstGeom prst="rect">
            <a:avLst/>
          </a:prstGeom>
        </p:spPr>
      </p:pic>
      <p:pic>
        <p:nvPicPr>
          <p:cNvPr id="641" name="圖形 640" descr="男人 以實心填滿">
            <a:extLst>
              <a:ext uri="{FF2B5EF4-FFF2-40B4-BE49-F238E27FC236}">
                <a16:creationId xmlns:a16="http://schemas.microsoft.com/office/drawing/2014/main" id="{A4F41178-1E08-4A2A-972C-75AB2065A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3450600"/>
            <a:ext cx="944033" cy="944033"/>
          </a:xfrm>
          <a:prstGeom prst="rect">
            <a:avLst/>
          </a:prstGeom>
        </p:spPr>
      </p:pic>
      <p:pic>
        <p:nvPicPr>
          <p:cNvPr id="642" name="圖形 641" descr="男人 以實心填滿">
            <a:extLst>
              <a:ext uri="{FF2B5EF4-FFF2-40B4-BE49-F238E27FC236}">
                <a16:creationId xmlns:a16="http://schemas.microsoft.com/office/drawing/2014/main" id="{F744202B-FB16-44F5-BFCB-890125180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3603000"/>
            <a:ext cx="944033" cy="944033"/>
          </a:xfrm>
          <a:prstGeom prst="rect">
            <a:avLst/>
          </a:prstGeom>
        </p:spPr>
      </p:pic>
      <p:pic>
        <p:nvPicPr>
          <p:cNvPr id="643" name="圖形 642" descr="男人 以實心填滿">
            <a:extLst>
              <a:ext uri="{FF2B5EF4-FFF2-40B4-BE49-F238E27FC236}">
                <a16:creationId xmlns:a16="http://schemas.microsoft.com/office/drawing/2014/main" id="{934D7249-2193-4624-8EA7-1A05C03F5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3755400"/>
            <a:ext cx="944033" cy="944033"/>
          </a:xfrm>
          <a:prstGeom prst="rect">
            <a:avLst/>
          </a:prstGeom>
        </p:spPr>
      </p:pic>
      <p:pic>
        <p:nvPicPr>
          <p:cNvPr id="644" name="圖形 643" descr="男人 以實心填滿">
            <a:extLst>
              <a:ext uri="{FF2B5EF4-FFF2-40B4-BE49-F238E27FC236}">
                <a16:creationId xmlns:a16="http://schemas.microsoft.com/office/drawing/2014/main" id="{BC5ECD14-14D0-41AD-A2FD-FD6908CE9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3907800"/>
            <a:ext cx="944033" cy="944033"/>
          </a:xfrm>
          <a:prstGeom prst="rect">
            <a:avLst/>
          </a:prstGeom>
        </p:spPr>
      </p:pic>
      <p:pic>
        <p:nvPicPr>
          <p:cNvPr id="645" name="圖形 644" descr="男人 以實心填滿">
            <a:extLst>
              <a:ext uri="{FF2B5EF4-FFF2-40B4-BE49-F238E27FC236}">
                <a16:creationId xmlns:a16="http://schemas.microsoft.com/office/drawing/2014/main" id="{68A7F171-02DF-4597-9259-5044577FC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4060200"/>
            <a:ext cx="944033" cy="944033"/>
          </a:xfrm>
          <a:prstGeom prst="rect">
            <a:avLst/>
          </a:prstGeom>
        </p:spPr>
      </p:pic>
      <p:pic>
        <p:nvPicPr>
          <p:cNvPr id="646" name="圖形 645" descr="男人 以實心填滿">
            <a:extLst>
              <a:ext uri="{FF2B5EF4-FFF2-40B4-BE49-F238E27FC236}">
                <a16:creationId xmlns:a16="http://schemas.microsoft.com/office/drawing/2014/main" id="{AD272025-8C42-4586-BDEF-E2ADABE35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4212600"/>
            <a:ext cx="944033" cy="944033"/>
          </a:xfrm>
          <a:prstGeom prst="rect">
            <a:avLst/>
          </a:prstGeom>
        </p:spPr>
      </p:pic>
      <p:pic>
        <p:nvPicPr>
          <p:cNvPr id="647" name="圖形 646" descr="男人 以實心填滿">
            <a:extLst>
              <a:ext uri="{FF2B5EF4-FFF2-40B4-BE49-F238E27FC236}">
                <a16:creationId xmlns:a16="http://schemas.microsoft.com/office/drawing/2014/main" id="{986D2F23-70F6-46E6-A760-45A2829C2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4365000"/>
            <a:ext cx="944033" cy="944033"/>
          </a:xfrm>
          <a:prstGeom prst="rect">
            <a:avLst/>
          </a:prstGeom>
        </p:spPr>
      </p:pic>
      <p:pic>
        <p:nvPicPr>
          <p:cNvPr id="648" name="圖形 647" descr="男人 以實心填滿">
            <a:extLst>
              <a:ext uri="{FF2B5EF4-FFF2-40B4-BE49-F238E27FC236}">
                <a16:creationId xmlns:a16="http://schemas.microsoft.com/office/drawing/2014/main" id="{7A98826A-DA6E-4BFD-AF55-6BDA71E7F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9670" y="4517400"/>
            <a:ext cx="944033" cy="944033"/>
          </a:xfrm>
          <a:prstGeom prst="rect">
            <a:avLst/>
          </a:prstGeom>
        </p:spPr>
      </p:pic>
      <p:pic>
        <p:nvPicPr>
          <p:cNvPr id="650" name="圖形 649" descr="男人 以實心填滿">
            <a:extLst>
              <a:ext uri="{FF2B5EF4-FFF2-40B4-BE49-F238E27FC236}">
                <a16:creationId xmlns:a16="http://schemas.microsoft.com/office/drawing/2014/main" id="{422CB94C-673B-4A6A-A1AD-AB1D53E87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707400"/>
            <a:ext cx="944033" cy="944033"/>
          </a:xfrm>
          <a:prstGeom prst="rect">
            <a:avLst/>
          </a:prstGeom>
        </p:spPr>
      </p:pic>
      <p:pic>
        <p:nvPicPr>
          <p:cNvPr id="651" name="圖形 650" descr="男人 以實心填滿">
            <a:extLst>
              <a:ext uri="{FF2B5EF4-FFF2-40B4-BE49-F238E27FC236}">
                <a16:creationId xmlns:a16="http://schemas.microsoft.com/office/drawing/2014/main" id="{674E62D8-6AF6-45FD-9659-1199FD647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859800"/>
            <a:ext cx="944033" cy="944033"/>
          </a:xfrm>
          <a:prstGeom prst="rect">
            <a:avLst/>
          </a:prstGeom>
        </p:spPr>
      </p:pic>
      <p:pic>
        <p:nvPicPr>
          <p:cNvPr id="652" name="圖形 651" descr="男人 以實心填滿">
            <a:extLst>
              <a:ext uri="{FF2B5EF4-FFF2-40B4-BE49-F238E27FC236}">
                <a16:creationId xmlns:a16="http://schemas.microsoft.com/office/drawing/2014/main" id="{280FFB38-43F9-40C9-BFBF-106A3ED4D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1012200"/>
            <a:ext cx="944033" cy="944033"/>
          </a:xfrm>
          <a:prstGeom prst="rect">
            <a:avLst/>
          </a:prstGeom>
        </p:spPr>
      </p:pic>
      <p:pic>
        <p:nvPicPr>
          <p:cNvPr id="653" name="圖形 652" descr="男人 以實心填滿">
            <a:extLst>
              <a:ext uri="{FF2B5EF4-FFF2-40B4-BE49-F238E27FC236}">
                <a16:creationId xmlns:a16="http://schemas.microsoft.com/office/drawing/2014/main" id="{EE206ACE-6AE7-44CA-88A4-04FE4B051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1164600"/>
            <a:ext cx="944033" cy="944033"/>
          </a:xfrm>
          <a:prstGeom prst="rect">
            <a:avLst/>
          </a:prstGeom>
        </p:spPr>
      </p:pic>
      <p:pic>
        <p:nvPicPr>
          <p:cNvPr id="654" name="圖形 653" descr="男人 以實心填滿">
            <a:extLst>
              <a:ext uri="{FF2B5EF4-FFF2-40B4-BE49-F238E27FC236}">
                <a16:creationId xmlns:a16="http://schemas.microsoft.com/office/drawing/2014/main" id="{81784A3A-8303-4E85-AD6B-59ABB85E2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1317000"/>
            <a:ext cx="944033" cy="944033"/>
          </a:xfrm>
          <a:prstGeom prst="rect">
            <a:avLst/>
          </a:prstGeom>
        </p:spPr>
      </p:pic>
      <p:pic>
        <p:nvPicPr>
          <p:cNvPr id="655" name="圖形 654" descr="男人 以實心填滿">
            <a:extLst>
              <a:ext uri="{FF2B5EF4-FFF2-40B4-BE49-F238E27FC236}">
                <a16:creationId xmlns:a16="http://schemas.microsoft.com/office/drawing/2014/main" id="{90B0F0F8-982B-4AB8-9450-15A768000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1469400"/>
            <a:ext cx="944033" cy="944033"/>
          </a:xfrm>
          <a:prstGeom prst="rect">
            <a:avLst/>
          </a:prstGeom>
        </p:spPr>
      </p:pic>
      <p:pic>
        <p:nvPicPr>
          <p:cNvPr id="656" name="圖形 655" descr="男人 以實心填滿">
            <a:extLst>
              <a:ext uri="{FF2B5EF4-FFF2-40B4-BE49-F238E27FC236}">
                <a16:creationId xmlns:a16="http://schemas.microsoft.com/office/drawing/2014/main" id="{EC3468EB-65BC-4432-87D0-2C6A4932D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1621800"/>
            <a:ext cx="944033" cy="944033"/>
          </a:xfrm>
          <a:prstGeom prst="rect">
            <a:avLst/>
          </a:prstGeom>
        </p:spPr>
      </p:pic>
      <p:pic>
        <p:nvPicPr>
          <p:cNvPr id="657" name="圖形 656" descr="男人 以實心填滿">
            <a:extLst>
              <a:ext uri="{FF2B5EF4-FFF2-40B4-BE49-F238E27FC236}">
                <a16:creationId xmlns:a16="http://schemas.microsoft.com/office/drawing/2014/main" id="{7FF3A70D-6FAD-4321-98A8-3B7126C45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1774200"/>
            <a:ext cx="944033" cy="944033"/>
          </a:xfrm>
          <a:prstGeom prst="rect">
            <a:avLst/>
          </a:prstGeom>
        </p:spPr>
      </p:pic>
      <p:pic>
        <p:nvPicPr>
          <p:cNvPr id="658" name="圖形 657" descr="男人 以實心填滿">
            <a:extLst>
              <a:ext uri="{FF2B5EF4-FFF2-40B4-BE49-F238E27FC236}">
                <a16:creationId xmlns:a16="http://schemas.microsoft.com/office/drawing/2014/main" id="{A25C11BA-6EE5-4772-B7C9-560415BAB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1926600"/>
            <a:ext cx="944033" cy="944033"/>
          </a:xfrm>
          <a:prstGeom prst="rect">
            <a:avLst/>
          </a:prstGeom>
        </p:spPr>
      </p:pic>
      <p:pic>
        <p:nvPicPr>
          <p:cNvPr id="659" name="圖形 658" descr="男人 以實心填滿">
            <a:extLst>
              <a:ext uri="{FF2B5EF4-FFF2-40B4-BE49-F238E27FC236}">
                <a16:creationId xmlns:a16="http://schemas.microsoft.com/office/drawing/2014/main" id="{95B10F77-7A39-46BB-BD64-C6C1A9B26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2079000"/>
            <a:ext cx="944033" cy="944033"/>
          </a:xfrm>
          <a:prstGeom prst="rect">
            <a:avLst/>
          </a:prstGeom>
        </p:spPr>
      </p:pic>
      <p:pic>
        <p:nvPicPr>
          <p:cNvPr id="660" name="圖形 659" descr="男人 以實心填滿">
            <a:extLst>
              <a:ext uri="{FF2B5EF4-FFF2-40B4-BE49-F238E27FC236}">
                <a16:creationId xmlns:a16="http://schemas.microsoft.com/office/drawing/2014/main" id="{A6A64085-1E07-4F1D-A52C-683933F1F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2231400"/>
            <a:ext cx="944033" cy="944033"/>
          </a:xfrm>
          <a:prstGeom prst="rect">
            <a:avLst/>
          </a:prstGeom>
        </p:spPr>
      </p:pic>
      <p:pic>
        <p:nvPicPr>
          <p:cNvPr id="661" name="圖形 660" descr="男人 以實心填滿">
            <a:extLst>
              <a:ext uri="{FF2B5EF4-FFF2-40B4-BE49-F238E27FC236}">
                <a16:creationId xmlns:a16="http://schemas.microsoft.com/office/drawing/2014/main" id="{E8D32FBE-26A8-4587-992E-08CADC4A3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2383800"/>
            <a:ext cx="944033" cy="944033"/>
          </a:xfrm>
          <a:prstGeom prst="rect">
            <a:avLst/>
          </a:prstGeom>
        </p:spPr>
      </p:pic>
      <p:pic>
        <p:nvPicPr>
          <p:cNvPr id="662" name="圖形 661" descr="男人 以實心填滿">
            <a:extLst>
              <a:ext uri="{FF2B5EF4-FFF2-40B4-BE49-F238E27FC236}">
                <a16:creationId xmlns:a16="http://schemas.microsoft.com/office/drawing/2014/main" id="{045203AB-3E2F-4BAC-B9A9-B58195F0B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2536200"/>
            <a:ext cx="944033" cy="944033"/>
          </a:xfrm>
          <a:prstGeom prst="rect">
            <a:avLst/>
          </a:prstGeom>
        </p:spPr>
      </p:pic>
      <p:pic>
        <p:nvPicPr>
          <p:cNvPr id="663" name="圖形 662" descr="男人 以實心填滿">
            <a:extLst>
              <a:ext uri="{FF2B5EF4-FFF2-40B4-BE49-F238E27FC236}">
                <a16:creationId xmlns:a16="http://schemas.microsoft.com/office/drawing/2014/main" id="{895CDA25-82D8-4046-9A3C-431157CBD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2688600"/>
            <a:ext cx="944033" cy="944033"/>
          </a:xfrm>
          <a:prstGeom prst="rect">
            <a:avLst/>
          </a:prstGeom>
        </p:spPr>
      </p:pic>
      <p:pic>
        <p:nvPicPr>
          <p:cNvPr id="664" name="圖形 663" descr="男人 以實心填滿">
            <a:extLst>
              <a:ext uri="{FF2B5EF4-FFF2-40B4-BE49-F238E27FC236}">
                <a16:creationId xmlns:a16="http://schemas.microsoft.com/office/drawing/2014/main" id="{DA1B42D5-E83C-440F-953E-55DACB27F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2841000"/>
            <a:ext cx="944033" cy="944033"/>
          </a:xfrm>
          <a:prstGeom prst="rect">
            <a:avLst/>
          </a:prstGeom>
        </p:spPr>
      </p:pic>
      <p:pic>
        <p:nvPicPr>
          <p:cNvPr id="665" name="圖形 664" descr="男人 以實心填滿">
            <a:extLst>
              <a:ext uri="{FF2B5EF4-FFF2-40B4-BE49-F238E27FC236}">
                <a16:creationId xmlns:a16="http://schemas.microsoft.com/office/drawing/2014/main" id="{E2C4FEFC-D1E7-4B59-8809-28BECCD6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2993400"/>
            <a:ext cx="944033" cy="944033"/>
          </a:xfrm>
          <a:prstGeom prst="rect">
            <a:avLst/>
          </a:prstGeom>
        </p:spPr>
      </p:pic>
      <p:pic>
        <p:nvPicPr>
          <p:cNvPr id="666" name="圖形 665" descr="男人 以實心填滿">
            <a:extLst>
              <a:ext uri="{FF2B5EF4-FFF2-40B4-BE49-F238E27FC236}">
                <a16:creationId xmlns:a16="http://schemas.microsoft.com/office/drawing/2014/main" id="{67C3DB02-5628-44C5-85BC-58C425E84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3145800"/>
            <a:ext cx="944033" cy="944033"/>
          </a:xfrm>
          <a:prstGeom prst="rect">
            <a:avLst/>
          </a:prstGeom>
        </p:spPr>
      </p:pic>
      <p:pic>
        <p:nvPicPr>
          <p:cNvPr id="667" name="圖形 666" descr="男人 以實心填滿">
            <a:extLst>
              <a:ext uri="{FF2B5EF4-FFF2-40B4-BE49-F238E27FC236}">
                <a16:creationId xmlns:a16="http://schemas.microsoft.com/office/drawing/2014/main" id="{F2AE15F8-D014-4214-BC40-1619C15FE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3298200"/>
            <a:ext cx="944033" cy="944033"/>
          </a:xfrm>
          <a:prstGeom prst="rect">
            <a:avLst/>
          </a:prstGeom>
        </p:spPr>
      </p:pic>
      <p:pic>
        <p:nvPicPr>
          <p:cNvPr id="668" name="圖形 667" descr="男人 以實心填滿">
            <a:extLst>
              <a:ext uri="{FF2B5EF4-FFF2-40B4-BE49-F238E27FC236}">
                <a16:creationId xmlns:a16="http://schemas.microsoft.com/office/drawing/2014/main" id="{5294B664-FDEF-45D9-9D6F-AE9B16E24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3450600"/>
            <a:ext cx="944033" cy="944033"/>
          </a:xfrm>
          <a:prstGeom prst="rect">
            <a:avLst/>
          </a:prstGeom>
        </p:spPr>
      </p:pic>
      <p:pic>
        <p:nvPicPr>
          <p:cNvPr id="669" name="圖形 668" descr="男人 以實心填滿">
            <a:extLst>
              <a:ext uri="{FF2B5EF4-FFF2-40B4-BE49-F238E27FC236}">
                <a16:creationId xmlns:a16="http://schemas.microsoft.com/office/drawing/2014/main" id="{F8624177-3C0F-4ED9-B301-0A9658FF3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3603000"/>
            <a:ext cx="944033" cy="944033"/>
          </a:xfrm>
          <a:prstGeom prst="rect">
            <a:avLst/>
          </a:prstGeom>
        </p:spPr>
      </p:pic>
      <p:pic>
        <p:nvPicPr>
          <p:cNvPr id="670" name="圖形 669" descr="男人 以實心填滿">
            <a:extLst>
              <a:ext uri="{FF2B5EF4-FFF2-40B4-BE49-F238E27FC236}">
                <a16:creationId xmlns:a16="http://schemas.microsoft.com/office/drawing/2014/main" id="{6E144F4E-AE6A-4E19-89AE-084D92301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3755400"/>
            <a:ext cx="944033" cy="944033"/>
          </a:xfrm>
          <a:prstGeom prst="rect">
            <a:avLst/>
          </a:prstGeom>
        </p:spPr>
      </p:pic>
      <p:pic>
        <p:nvPicPr>
          <p:cNvPr id="671" name="圖形 670" descr="男人 以實心填滿">
            <a:extLst>
              <a:ext uri="{FF2B5EF4-FFF2-40B4-BE49-F238E27FC236}">
                <a16:creationId xmlns:a16="http://schemas.microsoft.com/office/drawing/2014/main" id="{B0A4DBAF-C0D9-4ADB-AC11-F0E2015C4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3907800"/>
            <a:ext cx="944033" cy="944033"/>
          </a:xfrm>
          <a:prstGeom prst="rect">
            <a:avLst/>
          </a:prstGeom>
        </p:spPr>
      </p:pic>
      <p:pic>
        <p:nvPicPr>
          <p:cNvPr id="672" name="圖形 671" descr="男人 以實心填滿">
            <a:extLst>
              <a:ext uri="{FF2B5EF4-FFF2-40B4-BE49-F238E27FC236}">
                <a16:creationId xmlns:a16="http://schemas.microsoft.com/office/drawing/2014/main" id="{D8AC614E-3F71-4424-AE4D-C4D450A08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4060200"/>
            <a:ext cx="944033" cy="944033"/>
          </a:xfrm>
          <a:prstGeom prst="rect">
            <a:avLst/>
          </a:prstGeom>
        </p:spPr>
      </p:pic>
      <p:pic>
        <p:nvPicPr>
          <p:cNvPr id="673" name="圖形 672" descr="男人 以實心填滿">
            <a:extLst>
              <a:ext uri="{FF2B5EF4-FFF2-40B4-BE49-F238E27FC236}">
                <a16:creationId xmlns:a16="http://schemas.microsoft.com/office/drawing/2014/main" id="{E7CB1E90-D136-4673-96C9-4164F1A9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4212600"/>
            <a:ext cx="944033" cy="944033"/>
          </a:xfrm>
          <a:prstGeom prst="rect">
            <a:avLst/>
          </a:prstGeom>
        </p:spPr>
      </p:pic>
      <p:pic>
        <p:nvPicPr>
          <p:cNvPr id="674" name="圖形 673" descr="男人 以實心填滿">
            <a:extLst>
              <a:ext uri="{FF2B5EF4-FFF2-40B4-BE49-F238E27FC236}">
                <a16:creationId xmlns:a16="http://schemas.microsoft.com/office/drawing/2014/main" id="{F0405281-8EA8-42C3-9C4A-A0F6D6FFD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4365000"/>
            <a:ext cx="944033" cy="944033"/>
          </a:xfrm>
          <a:prstGeom prst="rect">
            <a:avLst/>
          </a:prstGeom>
        </p:spPr>
      </p:pic>
      <p:pic>
        <p:nvPicPr>
          <p:cNvPr id="675" name="圖形 674" descr="男人 以實心填滿">
            <a:extLst>
              <a:ext uri="{FF2B5EF4-FFF2-40B4-BE49-F238E27FC236}">
                <a16:creationId xmlns:a16="http://schemas.microsoft.com/office/drawing/2014/main" id="{D53FA2A4-63E9-41BC-94D0-DCE01BEF8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808" y="4517400"/>
            <a:ext cx="944033" cy="944033"/>
          </a:xfrm>
          <a:prstGeom prst="rect">
            <a:avLst/>
          </a:prstGeom>
        </p:spPr>
      </p:pic>
      <p:pic>
        <p:nvPicPr>
          <p:cNvPr id="677" name="圖形 676" descr="男人 以實心填滿">
            <a:extLst>
              <a:ext uri="{FF2B5EF4-FFF2-40B4-BE49-F238E27FC236}">
                <a16:creationId xmlns:a16="http://schemas.microsoft.com/office/drawing/2014/main" id="{6FB1CA6F-661C-41A3-919B-72BF9C983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707400"/>
            <a:ext cx="944033" cy="944033"/>
          </a:xfrm>
          <a:prstGeom prst="rect">
            <a:avLst/>
          </a:prstGeom>
        </p:spPr>
      </p:pic>
      <p:pic>
        <p:nvPicPr>
          <p:cNvPr id="678" name="圖形 677" descr="男人 以實心填滿">
            <a:extLst>
              <a:ext uri="{FF2B5EF4-FFF2-40B4-BE49-F238E27FC236}">
                <a16:creationId xmlns:a16="http://schemas.microsoft.com/office/drawing/2014/main" id="{0E17348C-750B-4F4F-A0CA-A6B9D6E02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859800"/>
            <a:ext cx="944033" cy="944033"/>
          </a:xfrm>
          <a:prstGeom prst="rect">
            <a:avLst/>
          </a:prstGeom>
        </p:spPr>
      </p:pic>
      <p:pic>
        <p:nvPicPr>
          <p:cNvPr id="679" name="圖形 678" descr="男人 以實心填滿">
            <a:extLst>
              <a:ext uri="{FF2B5EF4-FFF2-40B4-BE49-F238E27FC236}">
                <a16:creationId xmlns:a16="http://schemas.microsoft.com/office/drawing/2014/main" id="{B136651A-900A-482D-9F37-CB9F65A6E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1012200"/>
            <a:ext cx="944033" cy="944033"/>
          </a:xfrm>
          <a:prstGeom prst="rect">
            <a:avLst/>
          </a:prstGeom>
        </p:spPr>
      </p:pic>
      <p:pic>
        <p:nvPicPr>
          <p:cNvPr id="680" name="圖形 679" descr="男人 以實心填滿">
            <a:extLst>
              <a:ext uri="{FF2B5EF4-FFF2-40B4-BE49-F238E27FC236}">
                <a16:creationId xmlns:a16="http://schemas.microsoft.com/office/drawing/2014/main" id="{95D875A6-BD3A-4BED-A9D9-69A9F9E5A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1164600"/>
            <a:ext cx="944033" cy="944033"/>
          </a:xfrm>
          <a:prstGeom prst="rect">
            <a:avLst/>
          </a:prstGeom>
        </p:spPr>
      </p:pic>
      <p:pic>
        <p:nvPicPr>
          <p:cNvPr id="681" name="圖形 680" descr="男人 以實心填滿">
            <a:extLst>
              <a:ext uri="{FF2B5EF4-FFF2-40B4-BE49-F238E27FC236}">
                <a16:creationId xmlns:a16="http://schemas.microsoft.com/office/drawing/2014/main" id="{0DA57752-68A3-4782-AC39-7B0CAC46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1317000"/>
            <a:ext cx="944033" cy="944033"/>
          </a:xfrm>
          <a:prstGeom prst="rect">
            <a:avLst/>
          </a:prstGeom>
        </p:spPr>
      </p:pic>
      <p:pic>
        <p:nvPicPr>
          <p:cNvPr id="682" name="圖形 681" descr="男人 以實心填滿">
            <a:extLst>
              <a:ext uri="{FF2B5EF4-FFF2-40B4-BE49-F238E27FC236}">
                <a16:creationId xmlns:a16="http://schemas.microsoft.com/office/drawing/2014/main" id="{70DE02C6-89CC-418E-8152-037F104E1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1469400"/>
            <a:ext cx="944033" cy="944033"/>
          </a:xfrm>
          <a:prstGeom prst="rect">
            <a:avLst/>
          </a:prstGeom>
        </p:spPr>
      </p:pic>
      <p:pic>
        <p:nvPicPr>
          <p:cNvPr id="683" name="圖形 682" descr="男人 以實心填滿">
            <a:extLst>
              <a:ext uri="{FF2B5EF4-FFF2-40B4-BE49-F238E27FC236}">
                <a16:creationId xmlns:a16="http://schemas.microsoft.com/office/drawing/2014/main" id="{046235D0-0927-4C10-A581-C1B5A4F9F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1621800"/>
            <a:ext cx="944033" cy="944033"/>
          </a:xfrm>
          <a:prstGeom prst="rect">
            <a:avLst/>
          </a:prstGeom>
        </p:spPr>
      </p:pic>
      <p:pic>
        <p:nvPicPr>
          <p:cNvPr id="684" name="圖形 683" descr="男人 以實心填滿">
            <a:extLst>
              <a:ext uri="{FF2B5EF4-FFF2-40B4-BE49-F238E27FC236}">
                <a16:creationId xmlns:a16="http://schemas.microsoft.com/office/drawing/2014/main" id="{A0849BCF-1DC4-44D6-8F1E-1F863F178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1774200"/>
            <a:ext cx="944033" cy="944033"/>
          </a:xfrm>
          <a:prstGeom prst="rect">
            <a:avLst/>
          </a:prstGeom>
        </p:spPr>
      </p:pic>
      <p:pic>
        <p:nvPicPr>
          <p:cNvPr id="685" name="圖形 684" descr="男人 以實心填滿">
            <a:extLst>
              <a:ext uri="{FF2B5EF4-FFF2-40B4-BE49-F238E27FC236}">
                <a16:creationId xmlns:a16="http://schemas.microsoft.com/office/drawing/2014/main" id="{549EB59C-81FD-492C-905C-B001224BA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1926600"/>
            <a:ext cx="944033" cy="944033"/>
          </a:xfrm>
          <a:prstGeom prst="rect">
            <a:avLst/>
          </a:prstGeom>
        </p:spPr>
      </p:pic>
      <p:pic>
        <p:nvPicPr>
          <p:cNvPr id="686" name="圖形 685" descr="男人 以實心填滿">
            <a:extLst>
              <a:ext uri="{FF2B5EF4-FFF2-40B4-BE49-F238E27FC236}">
                <a16:creationId xmlns:a16="http://schemas.microsoft.com/office/drawing/2014/main" id="{F16797A8-C47D-4B6F-859A-C7C8AB6A3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2079000"/>
            <a:ext cx="944033" cy="944033"/>
          </a:xfrm>
          <a:prstGeom prst="rect">
            <a:avLst/>
          </a:prstGeom>
        </p:spPr>
      </p:pic>
      <p:pic>
        <p:nvPicPr>
          <p:cNvPr id="687" name="圖形 686" descr="男人 以實心填滿">
            <a:extLst>
              <a:ext uri="{FF2B5EF4-FFF2-40B4-BE49-F238E27FC236}">
                <a16:creationId xmlns:a16="http://schemas.microsoft.com/office/drawing/2014/main" id="{E8693D41-6189-46D3-B849-4A536D149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2231400"/>
            <a:ext cx="944033" cy="944033"/>
          </a:xfrm>
          <a:prstGeom prst="rect">
            <a:avLst/>
          </a:prstGeom>
        </p:spPr>
      </p:pic>
      <p:pic>
        <p:nvPicPr>
          <p:cNvPr id="688" name="圖形 687" descr="男人 以實心填滿">
            <a:extLst>
              <a:ext uri="{FF2B5EF4-FFF2-40B4-BE49-F238E27FC236}">
                <a16:creationId xmlns:a16="http://schemas.microsoft.com/office/drawing/2014/main" id="{A8D64722-C8E4-480C-9B46-1F0388A8F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2383800"/>
            <a:ext cx="944033" cy="944033"/>
          </a:xfrm>
          <a:prstGeom prst="rect">
            <a:avLst/>
          </a:prstGeom>
        </p:spPr>
      </p:pic>
      <p:pic>
        <p:nvPicPr>
          <p:cNvPr id="689" name="圖形 688" descr="男人 以實心填滿">
            <a:extLst>
              <a:ext uri="{FF2B5EF4-FFF2-40B4-BE49-F238E27FC236}">
                <a16:creationId xmlns:a16="http://schemas.microsoft.com/office/drawing/2014/main" id="{DB06EE59-30A0-4D9A-A15D-722D47505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2536200"/>
            <a:ext cx="944033" cy="944033"/>
          </a:xfrm>
          <a:prstGeom prst="rect">
            <a:avLst/>
          </a:prstGeom>
        </p:spPr>
      </p:pic>
      <p:pic>
        <p:nvPicPr>
          <p:cNvPr id="690" name="圖形 689" descr="男人 以實心填滿">
            <a:extLst>
              <a:ext uri="{FF2B5EF4-FFF2-40B4-BE49-F238E27FC236}">
                <a16:creationId xmlns:a16="http://schemas.microsoft.com/office/drawing/2014/main" id="{EFF4069F-DCE3-4E44-911E-D122DA37A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2688600"/>
            <a:ext cx="944033" cy="944033"/>
          </a:xfrm>
          <a:prstGeom prst="rect">
            <a:avLst/>
          </a:prstGeom>
        </p:spPr>
      </p:pic>
      <p:pic>
        <p:nvPicPr>
          <p:cNvPr id="691" name="圖形 690" descr="男人 以實心填滿">
            <a:extLst>
              <a:ext uri="{FF2B5EF4-FFF2-40B4-BE49-F238E27FC236}">
                <a16:creationId xmlns:a16="http://schemas.microsoft.com/office/drawing/2014/main" id="{93ADBA21-7AAE-42A6-90E2-F54DBF016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2841000"/>
            <a:ext cx="944033" cy="944033"/>
          </a:xfrm>
          <a:prstGeom prst="rect">
            <a:avLst/>
          </a:prstGeom>
        </p:spPr>
      </p:pic>
      <p:pic>
        <p:nvPicPr>
          <p:cNvPr id="692" name="圖形 691" descr="男人 以實心填滿">
            <a:extLst>
              <a:ext uri="{FF2B5EF4-FFF2-40B4-BE49-F238E27FC236}">
                <a16:creationId xmlns:a16="http://schemas.microsoft.com/office/drawing/2014/main" id="{85922BD0-A4B2-4C16-A71F-DDE3A8F14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2993400"/>
            <a:ext cx="944033" cy="944033"/>
          </a:xfrm>
          <a:prstGeom prst="rect">
            <a:avLst/>
          </a:prstGeom>
        </p:spPr>
      </p:pic>
      <p:pic>
        <p:nvPicPr>
          <p:cNvPr id="693" name="圖形 692" descr="男人 以實心填滿">
            <a:extLst>
              <a:ext uri="{FF2B5EF4-FFF2-40B4-BE49-F238E27FC236}">
                <a16:creationId xmlns:a16="http://schemas.microsoft.com/office/drawing/2014/main" id="{A7727777-04E3-445A-9CB8-F4D97971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3145800"/>
            <a:ext cx="944033" cy="944033"/>
          </a:xfrm>
          <a:prstGeom prst="rect">
            <a:avLst/>
          </a:prstGeom>
        </p:spPr>
      </p:pic>
      <p:pic>
        <p:nvPicPr>
          <p:cNvPr id="694" name="圖形 693" descr="男人 以實心填滿">
            <a:extLst>
              <a:ext uri="{FF2B5EF4-FFF2-40B4-BE49-F238E27FC236}">
                <a16:creationId xmlns:a16="http://schemas.microsoft.com/office/drawing/2014/main" id="{FDC917BB-941D-4A4B-87F9-7DF9527A9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3298200"/>
            <a:ext cx="944033" cy="944033"/>
          </a:xfrm>
          <a:prstGeom prst="rect">
            <a:avLst/>
          </a:prstGeom>
        </p:spPr>
      </p:pic>
      <p:pic>
        <p:nvPicPr>
          <p:cNvPr id="695" name="圖形 694" descr="男人 以實心填滿">
            <a:extLst>
              <a:ext uri="{FF2B5EF4-FFF2-40B4-BE49-F238E27FC236}">
                <a16:creationId xmlns:a16="http://schemas.microsoft.com/office/drawing/2014/main" id="{1148F2F3-23DC-4CF4-96D4-B2120C46E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3450600"/>
            <a:ext cx="944033" cy="944033"/>
          </a:xfrm>
          <a:prstGeom prst="rect">
            <a:avLst/>
          </a:prstGeom>
        </p:spPr>
      </p:pic>
      <p:pic>
        <p:nvPicPr>
          <p:cNvPr id="696" name="圖形 695" descr="男人 以實心填滿">
            <a:extLst>
              <a:ext uri="{FF2B5EF4-FFF2-40B4-BE49-F238E27FC236}">
                <a16:creationId xmlns:a16="http://schemas.microsoft.com/office/drawing/2014/main" id="{1221F4C8-7478-460B-850F-94E76C254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3603000"/>
            <a:ext cx="944033" cy="944033"/>
          </a:xfrm>
          <a:prstGeom prst="rect">
            <a:avLst/>
          </a:prstGeom>
        </p:spPr>
      </p:pic>
      <p:pic>
        <p:nvPicPr>
          <p:cNvPr id="697" name="圖形 696" descr="男人 以實心填滿">
            <a:extLst>
              <a:ext uri="{FF2B5EF4-FFF2-40B4-BE49-F238E27FC236}">
                <a16:creationId xmlns:a16="http://schemas.microsoft.com/office/drawing/2014/main" id="{461729FE-DE2A-49AC-B43B-607DE4E53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3755400"/>
            <a:ext cx="944033" cy="944033"/>
          </a:xfrm>
          <a:prstGeom prst="rect">
            <a:avLst/>
          </a:prstGeom>
        </p:spPr>
      </p:pic>
      <p:pic>
        <p:nvPicPr>
          <p:cNvPr id="698" name="圖形 697" descr="男人 以實心填滿">
            <a:extLst>
              <a:ext uri="{FF2B5EF4-FFF2-40B4-BE49-F238E27FC236}">
                <a16:creationId xmlns:a16="http://schemas.microsoft.com/office/drawing/2014/main" id="{BEF04720-234D-4DD0-9210-D2DD05AA9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3907800"/>
            <a:ext cx="944033" cy="944033"/>
          </a:xfrm>
          <a:prstGeom prst="rect">
            <a:avLst/>
          </a:prstGeom>
        </p:spPr>
      </p:pic>
      <p:pic>
        <p:nvPicPr>
          <p:cNvPr id="699" name="圖形 698" descr="男人 以實心填滿">
            <a:extLst>
              <a:ext uri="{FF2B5EF4-FFF2-40B4-BE49-F238E27FC236}">
                <a16:creationId xmlns:a16="http://schemas.microsoft.com/office/drawing/2014/main" id="{C4BCB0FC-E209-4B2D-988B-133660ABB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4060200"/>
            <a:ext cx="944033" cy="944033"/>
          </a:xfrm>
          <a:prstGeom prst="rect">
            <a:avLst/>
          </a:prstGeom>
        </p:spPr>
      </p:pic>
      <p:pic>
        <p:nvPicPr>
          <p:cNvPr id="700" name="圖形 699" descr="男人 以實心填滿">
            <a:extLst>
              <a:ext uri="{FF2B5EF4-FFF2-40B4-BE49-F238E27FC236}">
                <a16:creationId xmlns:a16="http://schemas.microsoft.com/office/drawing/2014/main" id="{A9DD1EFB-00CE-4DD2-A678-443BD5865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4212600"/>
            <a:ext cx="944033" cy="944033"/>
          </a:xfrm>
          <a:prstGeom prst="rect">
            <a:avLst/>
          </a:prstGeom>
        </p:spPr>
      </p:pic>
      <p:pic>
        <p:nvPicPr>
          <p:cNvPr id="701" name="圖形 700" descr="男人 以實心填滿">
            <a:extLst>
              <a:ext uri="{FF2B5EF4-FFF2-40B4-BE49-F238E27FC236}">
                <a16:creationId xmlns:a16="http://schemas.microsoft.com/office/drawing/2014/main" id="{1170CBCE-6B18-40E1-9D0E-6F0F0EDAC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4365000"/>
            <a:ext cx="944033" cy="944033"/>
          </a:xfrm>
          <a:prstGeom prst="rect">
            <a:avLst/>
          </a:prstGeom>
        </p:spPr>
      </p:pic>
      <p:pic>
        <p:nvPicPr>
          <p:cNvPr id="702" name="圖形 701" descr="男人 以實心填滿">
            <a:extLst>
              <a:ext uri="{FF2B5EF4-FFF2-40B4-BE49-F238E27FC236}">
                <a16:creationId xmlns:a16="http://schemas.microsoft.com/office/drawing/2014/main" id="{437B7B2E-CA6E-46D4-A7B8-56CCFD5B6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3946" y="4517400"/>
            <a:ext cx="944033" cy="944033"/>
          </a:xfrm>
          <a:prstGeom prst="rect">
            <a:avLst/>
          </a:prstGeom>
        </p:spPr>
      </p:pic>
      <p:pic>
        <p:nvPicPr>
          <p:cNvPr id="704" name="圖形 703" descr="男人 以實心填滿">
            <a:extLst>
              <a:ext uri="{FF2B5EF4-FFF2-40B4-BE49-F238E27FC236}">
                <a16:creationId xmlns:a16="http://schemas.microsoft.com/office/drawing/2014/main" id="{658FBEA8-F8CC-43DD-9195-95798BEDA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707400"/>
            <a:ext cx="944033" cy="944033"/>
          </a:xfrm>
          <a:prstGeom prst="rect">
            <a:avLst/>
          </a:prstGeom>
        </p:spPr>
      </p:pic>
      <p:pic>
        <p:nvPicPr>
          <p:cNvPr id="705" name="圖形 704" descr="男人 以實心填滿">
            <a:extLst>
              <a:ext uri="{FF2B5EF4-FFF2-40B4-BE49-F238E27FC236}">
                <a16:creationId xmlns:a16="http://schemas.microsoft.com/office/drawing/2014/main" id="{5499ADA5-B20C-4D45-B87B-7D947351F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859800"/>
            <a:ext cx="944033" cy="944033"/>
          </a:xfrm>
          <a:prstGeom prst="rect">
            <a:avLst/>
          </a:prstGeom>
        </p:spPr>
      </p:pic>
      <p:pic>
        <p:nvPicPr>
          <p:cNvPr id="706" name="圖形 705" descr="男人 以實心填滿">
            <a:extLst>
              <a:ext uri="{FF2B5EF4-FFF2-40B4-BE49-F238E27FC236}">
                <a16:creationId xmlns:a16="http://schemas.microsoft.com/office/drawing/2014/main" id="{862025A8-5264-4C9D-9177-8D32CD97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1012200"/>
            <a:ext cx="944033" cy="944033"/>
          </a:xfrm>
          <a:prstGeom prst="rect">
            <a:avLst/>
          </a:prstGeom>
        </p:spPr>
      </p:pic>
      <p:pic>
        <p:nvPicPr>
          <p:cNvPr id="707" name="圖形 706" descr="男人 以實心填滿">
            <a:extLst>
              <a:ext uri="{FF2B5EF4-FFF2-40B4-BE49-F238E27FC236}">
                <a16:creationId xmlns:a16="http://schemas.microsoft.com/office/drawing/2014/main" id="{ED859065-0B96-4B0A-87B2-E41F7448A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1164600"/>
            <a:ext cx="944033" cy="944033"/>
          </a:xfrm>
          <a:prstGeom prst="rect">
            <a:avLst/>
          </a:prstGeom>
        </p:spPr>
      </p:pic>
      <p:pic>
        <p:nvPicPr>
          <p:cNvPr id="708" name="圖形 707" descr="男人 以實心填滿">
            <a:extLst>
              <a:ext uri="{FF2B5EF4-FFF2-40B4-BE49-F238E27FC236}">
                <a16:creationId xmlns:a16="http://schemas.microsoft.com/office/drawing/2014/main" id="{A3D74848-E3BF-44ED-88D0-560A4CA88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1317000"/>
            <a:ext cx="944033" cy="944033"/>
          </a:xfrm>
          <a:prstGeom prst="rect">
            <a:avLst/>
          </a:prstGeom>
        </p:spPr>
      </p:pic>
      <p:pic>
        <p:nvPicPr>
          <p:cNvPr id="709" name="圖形 708" descr="男人 以實心填滿">
            <a:extLst>
              <a:ext uri="{FF2B5EF4-FFF2-40B4-BE49-F238E27FC236}">
                <a16:creationId xmlns:a16="http://schemas.microsoft.com/office/drawing/2014/main" id="{9E65DD3B-63D7-42BF-BC1E-4387B36AA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1469400"/>
            <a:ext cx="944033" cy="944033"/>
          </a:xfrm>
          <a:prstGeom prst="rect">
            <a:avLst/>
          </a:prstGeom>
        </p:spPr>
      </p:pic>
      <p:pic>
        <p:nvPicPr>
          <p:cNvPr id="710" name="圖形 709" descr="男人 以實心填滿">
            <a:extLst>
              <a:ext uri="{FF2B5EF4-FFF2-40B4-BE49-F238E27FC236}">
                <a16:creationId xmlns:a16="http://schemas.microsoft.com/office/drawing/2014/main" id="{EDE85502-FCBA-4600-9CEA-023892D99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1621800"/>
            <a:ext cx="944033" cy="944033"/>
          </a:xfrm>
          <a:prstGeom prst="rect">
            <a:avLst/>
          </a:prstGeom>
        </p:spPr>
      </p:pic>
      <p:pic>
        <p:nvPicPr>
          <p:cNvPr id="711" name="圖形 710" descr="男人 以實心填滿">
            <a:extLst>
              <a:ext uri="{FF2B5EF4-FFF2-40B4-BE49-F238E27FC236}">
                <a16:creationId xmlns:a16="http://schemas.microsoft.com/office/drawing/2014/main" id="{E55A7BD4-F745-4D1A-B1BC-E14B0FFC5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1774200"/>
            <a:ext cx="944033" cy="944033"/>
          </a:xfrm>
          <a:prstGeom prst="rect">
            <a:avLst/>
          </a:prstGeom>
        </p:spPr>
      </p:pic>
      <p:pic>
        <p:nvPicPr>
          <p:cNvPr id="712" name="圖形 711" descr="男人 以實心填滿">
            <a:extLst>
              <a:ext uri="{FF2B5EF4-FFF2-40B4-BE49-F238E27FC236}">
                <a16:creationId xmlns:a16="http://schemas.microsoft.com/office/drawing/2014/main" id="{2EC526E3-5832-4CEC-A6DA-0B4719EC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1926600"/>
            <a:ext cx="944033" cy="944033"/>
          </a:xfrm>
          <a:prstGeom prst="rect">
            <a:avLst/>
          </a:prstGeom>
        </p:spPr>
      </p:pic>
      <p:pic>
        <p:nvPicPr>
          <p:cNvPr id="713" name="圖形 712" descr="男人 以實心填滿">
            <a:extLst>
              <a:ext uri="{FF2B5EF4-FFF2-40B4-BE49-F238E27FC236}">
                <a16:creationId xmlns:a16="http://schemas.microsoft.com/office/drawing/2014/main" id="{9EB74059-D4CF-4D19-9D86-09E6B13B5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2079000"/>
            <a:ext cx="944033" cy="944033"/>
          </a:xfrm>
          <a:prstGeom prst="rect">
            <a:avLst/>
          </a:prstGeom>
        </p:spPr>
      </p:pic>
      <p:pic>
        <p:nvPicPr>
          <p:cNvPr id="714" name="圖形 713" descr="男人 以實心填滿">
            <a:extLst>
              <a:ext uri="{FF2B5EF4-FFF2-40B4-BE49-F238E27FC236}">
                <a16:creationId xmlns:a16="http://schemas.microsoft.com/office/drawing/2014/main" id="{0BD8883F-CA2D-41C5-89A0-09760566E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2231400"/>
            <a:ext cx="944033" cy="944033"/>
          </a:xfrm>
          <a:prstGeom prst="rect">
            <a:avLst/>
          </a:prstGeom>
        </p:spPr>
      </p:pic>
      <p:pic>
        <p:nvPicPr>
          <p:cNvPr id="715" name="圖形 714" descr="男人 以實心填滿">
            <a:extLst>
              <a:ext uri="{FF2B5EF4-FFF2-40B4-BE49-F238E27FC236}">
                <a16:creationId xmlns:a16="http://schemas.microsoft.com/office/drawing/2014/main" id="{B4E19046-CA7C-41B9-A6CE-CFA7B595E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2383800"/>
            <a:ext cx="944033" cy="944033"/>
          </a:xfrm>
          <a:prstGeom prst="rect">
            <a:avLst/>
          </a:prstGeom>
        </p:spPr>
      </p:pic>
      <p:pic>
        <p:nvPicPr>
          <p:cNvPr id="716" name="圖形 715" descr="男人 以實心填滿">
            <a:extLst>
              <a:ext uri="{FF2B5EF4-FFF2-40B4-BE49-F238E27FC236}">
                <a16:creationId xmlns:a16="http://schemas.microsoft.com/office/drawing/2014/main" id="{45133B7A-E5D6-420A-8306-91310CEC6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2536200"/>
            <a:ext cx="944033" cy="944033"/>
          </a:xfrm>
          <a:prstGeom prst="rect">
            <a:avLst/>
          </a:prstGeom>
        </p:spPr>
      </p:pic>
      <p:pic>
        <p:nvPicPr>
          <p:cNvPr id="717" name="圖形 716" descr="男人 以實心填滿">
            <a:extLst>
              <a:ext uri="{FF2B5EF4-FFF2-40B4-BE49-F238E27FC236}">
                <a16:creationId xmlns:a16="http://schemas.microsoft.com/office/drawing/2014/main" id="{7479AE37-74DC-4B26-BFDD-B6681C11E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2688600"/>
            <a:ext cx="944033" cy="944033"/>
          </a:xfrm>
          <a:prstGeom prst="rect">
            <a:avLst/>
          </a:prstGeom>
        </p:spPr>
      </p:pic>
      <p:pic>
        <p:nvPicPr>
          <p:cNvPr id="718" name="圖形 717" descr="男人 以實心填滿">
            <a:extLst>
              <a:ext uri="{FF2B5EF4-FFF2-40B4-BE49-F238E27FC236}">
                <a16:creationId xmlns:a16="http://schemas.microsoft.com/office/drawing/2014/main" id="{185F8BF7-33AF-432C-8927-794ADC4C8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2841000"/>
            <a:ext cx="944033" cy="944033"/>
          </a:xfrm>
          <a:prstGeom prst="rect">
            <a:avLst/>
          </a:prstGeom>
        </p:spPr>
      </p:pic>
      <p:pic>
        <p:nvPicPr>
          <p:cNvPr id="719" name="圖形 718" descr="男人 以實心填滿">
            <a:extLst>
              <a:ext uri="{FF2B5EF4-FFF2-40B4-BE49-F238E27FC236}">
                <a16:creationId xmlns:a16="http://schemas.microsoft.com/office/drawing/2014/main" id="{9323E934-28F0-4BD9-9B29-01AD0B57B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2993400"/>
            <a:ext cx="944033" cy="944033"/>
          </a:xfrm>
          <a:prstGeom prst="rect">
            <a:avLst/>
          </a:prstGeom>
        </p:spPr>
      </p:pic>
      <p:pic>
        <p:nvPicPr>
          <p:cNvPr id="720" name="圖形 719" descr="男人 以實心填滿">
            <a:extLst>
              <a:ext uri="{FF2B5EF4-FFF2-40B4-BE49-F238E27FC236}">
                <a16:creationId xmlns:a16="http://schemas.microsoft.com/office/drawing/2014/main" id="{6381A8C4-7545-4899-A368-D09B2BE14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3145800"/>
            <a:ext cx="944033" cy="944033"/>
          </a:xfrm>
          <a:prstGeom prst="rect">
            <a:avLst/>
          </a:prstGeom>
        </p:spPr>
      </p:pic>
      <p:pic>
        <p:nvPicPr>
          <p:cNvPr id="721" name="圖形 720" descr="男人 以實心填滿">
            <a:extLst>
              <a:ext uri="{FF2B5EF4-FFF2-40B4-BE49-F238E27FC236}">
                <a16:creationId xmlns:a16="http://schemas.microsoft.com/office/drawing/2014/main" id="{9CCBAD2A-7ACD-4AD2-9E5B-FF168128C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3298200"/>
            <a:ext cx="944033" cy="944033"/>
          </a:xfrm>
          <a:prstGeom prst="rect">
            <a:avLst/>
          </a:prstGeom>
        </p:spPr>
      </p:pic>
      <p:pic>
        <p:nvPicPr>
          <p:cNvPr id="722" name="圖形 721" descr="男人 以實心填滿">
            <a:extLst>
              <a:ext uri="{FF2B5EF4-FFF2-40B4-BE49-F238E27FC236}">
                <a16:creationId xmlns:a16="http://schemas.microsoft.com/office/drawing/2014/main" id="{7C12ECE0-8D6A-48F2-A227-10B98D475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3450600"/>
            <a:ext cx="944033" cy="944033"/>
          </a:xfrm>
          <a:prstGeom prst="rect">
            <a:avLst/>
          </a:prstGeom>
        </p:spPr>
      </p:pic>
      <p:pic>
        <p:nvPicPr>
          <p:cNvPr id="723" name="圖形 722" descr="男人 以實心填滿">
            <a:extLst>
              <a:ext uri="{FF2B5EF4-FFF2-40B4-BE49-F238E27FC236}">
                <a16:creationId xmlns:a16="http://schemas.microsoft.com/office/drawing/2014/main" id="{374F21E6-E9C0-4A73-9378-55A6ED6D6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3603000"/>
            <a:ext cx="944033" cy="944033"/>
          </a:xfrm>
          <a:prstGeom prst="rect">
            <a:avLst/>
          </a:prstGeom>
        </p:spPr>
      </p:pic>
      <p:pic>
        <p:nvPicPr>
          <p:cNvPr id="724" name="圖形 723" descr="男人 以實心填滿">
            <a:extLst>
              <a:ext uri="{FF2B5EF4-FFF2-40B4-BE49-F238E27FC236}">
                <a16:creationId xmlns:a16="http://schemas.microsoft.com/office/drawing/2014/main" id="{0FCB0F95-88F9-41B3-A0D6-B4CC79A64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3755400"/>
            <a:ext cx="944033" cy="944033"/>
          </a:xfrm>
          <a:prstGeom prst="rect">
            <a:avLst/>
          </a:prstGeom>
        </p:spPr>
      </p:pic>
      <p:pic>
        <p:nvPicPr>
          <p:cNvPr id="725" name="圖形 724" descr="男人 以實心填滿">
            <a:extLst>
              <a:ext uri="{FF2B5EF4-FFF2-40B4-BE49-F238E27FC236}">
                <a16:creationId xmlns:a16="http://schemas.microsoft.com/office/drawing/2014/main" id="{EAFD620B-7539-4153-9AA4-DF8B81119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3907800"/>
            <a:ext cx="944033" cy="944033"/>
          </a:xfrm>
          <a:prstGeom prst="rect">
            <a:avLst/>
          </a:prstGeom>
        </p:spPr>
      </p:pic>
      <p:pic>
        <p:nvPicPr>
          <p:cNvPr id="726" name="圖形 725" descr="男人 以實心填滿">
            <a:extLst>
              <a:ext uri="{FF2B5EF4-FFF2-40B4-BE49-F238E27FC236}">
                <a16:creationId xmlns:a16="http://schemas.microsoft.com/office/drawing/2014/main" id="{43FEF798-BF36-49E6-9C24-EF2BD60F8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4060200"/>
            <a:ext cx="944033" cy="944033"/>
          </a:xfrm>
          <a:prstGeom prst="rect">
            <a:avLst/>
          </a:prstGeom>
        </p:spPr>
      </p:pic>
      <p:pic>
        <p:nvPicPr>
          <p:cNvPr id="727" name="圖形 726" descr="男人 以實心填滿">
            <a:extLst>
              <a:ext uri="{FF2B5EF4-FFF2-40B4-BE49-F238E27FC236}">
                <a16:creationId xmlns:a16="http://schemas.microsoft.com/office/drawing/2014/main" id="{FF3C8C6F-F6A3-4B75-81BF-BB318833A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4212600"/>
            <a:ext cx="944033" cy="944033"/>
          </a:xfrm>
          <a:prstGeom prst="rect">
            <a:avLst/>
          </a:prstGeom>
        </p:spPr>
      </p:pic>
      <p:pic>
        <p:nvPicPr>
          <p:cNvPr id="728" name="圖形 727" descr="男人 以實心填滿">
            <a:extLst>
              <a:ext uri="{FF2B5EF4-FFF2-40B4-BE49-F238E27FC236}">
                <a16:creationId xmlns:a16="http://schemas.microsoft.com/office/drawing/2014/main" id="{92ED5D21-E06B-41B3-A91C-F4A77C498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4365000"/>
            <a:ext cx="944033" cy="944033"/>
          </a:xfrm>
          <a:prstGeom prst="rect">
            <a:avLst/>
          </a:prstGeom>
        </p:spPr>
      </p:pic>
      <p:pic>
        <p:nvPicPr>
          <p:cNvPr id="729" name="圖形 728" descr="男人 以實心填滿">
            <a:extLst>
              <a:ext uri="{FF2B5EF4-FFF2-40B4-BE49-F238E27FC236}">
                <a16:creationId xmlns:a16="http://schemas.microsoft.com/office/drawing/2014/main" id="{0F7CC8BE-7486-485A-AAA9-DADC0707C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22" y="4517400"/>
            <a:ext cx="944033" cy="944033"/>
          </a:xfrm>
          <a:prstGeom prst="rect">
            <a:avLst/>
          </a:prstGeom>
        </p:spPr>
      </p:pic>
      <p:pic>
        <p:nvPicPr>
          <p:cNvPr id="731" name="圖形 730" descr="男人 以實心填滿">
            <a:extLst>
              <a:ext uri="{FF2B5EF4-FFF2-40B4-BE49-F238E27FC236}">
                <a16:creationId xmlns:a16="http://schemas.microsoft.com/office/drawing/2014/main" id="{2D7CA005-217A-4604-B078-4F73032F4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707400"/>
            <a:ext cx="944033" cy="944033"/>
          </a:xfrm>
          <a:prstGeom prst="rect">
            <a:avLst/>
          </a:prstGeom>
        </p:spPr>
      </p:pic>
      <p:pic>
        <p:nvPicPr>
          <p:cNvPr id="732" name="圖形 731" descr="男人 以實心填滿">
            <a:extLst>
              <a:ext uri="{FF2B5EF4-FFF2-40B4-BE49-F238E27FC236}">
                <a16:creationId xmlns:a16="http://schemas.microsoft.com/office/drawing/2014/main" id="{1181385B-249E-43D7-BB5C-F4144F268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859800"/>
            <a:ext cx="944033" cy="944033"/>
          </a:xfrm>
          <a:prstGeom prst="rect">
            <a:avLst/>
          </a:prstGeom>
        </p:spPr>
      </p:pic>
      <p:pic>
        <p:nvPicPr>
          <p:cNvPr id="733" name="圖形 732" descr="男人 以實心填滿">
            <a:extLst>
              <a:ext uri="{FF2B5EF4-FFF2-40B4-BE49-F238E27FC236}">
                <a16:creationId xmlns:a16="http://schemas.microsoft.com/office/drawing/2014/main" id="{DCCF8105-A547-4AD5-AFA4-3E3D0616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1012200"/>
            <a:ext cx="944033" cy="944033"/>
          </a:xfrm>
          <a:prstGeom prst="rect">
            <a:avLst/>
          </a:prstGeom>
        </p:spPr>
      </p:pic>
      <p:pic>
        <p:nvPicPr>
          <p:cNvPr id="734" name="圖形 733" descr="男人 以實心填滿">
            <a:extLst>
              <a:ext uri="{FF2B5EF4-FFF2-40B4-BE49-F238E27FC236}">
                <a16:creationId xmlns:a16="http://schemas.microsoft.com/office/drawing/2014/main" id="{2C87B151-7B57-46F2-86A9-9EBD9809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1164600"/>
            <a:ext cx="944033" cy="944033"/>
          </a:xfrm>
          <a:prstGeom prst="rect">
            <a:avLst/>
          </a:prstGeom>
        </p:spPr>
      </p:pic>
      <p:pic>
        <p:nvPicPr>
          <p:cNvPr id="735" name="圖形 734" descr="男人 以實心填滿">
            <a:extLst>
              <a:ext uri="{FF2B5EF4-FFF2-40B4-BE49-F238E27FC236}">
                <a16:creationId xmlns:a16="http://schemas.microsoft.com/office/drawing/2014/main" id="{E3B25C94-BFCD-44B8-8B08-7105202C1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1317000"/>
            <a:ext cx="944033" cy="944033"/>
          </a:xfrm>
          <a:prstGeom prst="rect">
            <a:avLst/>
          </a:prstGeom>
        </p:spPr>
      </p:pic>
      <p:pic>
        <p:nvPicPr>
          <p:cNvPr id="736" name="圖形 735" descr="男人 以實心填滿">
            <a:extLst>
              <a:ext uri="{FF2B5EF4-FFF2-40B4-BE49-F238E27FC236}">
                <a16:creationId xmlns:a16="http://schemas.microsoft.com/office/drawing/2014/main" id="{D1A893EA-7921-4FAA-A863-632734CEE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1469400"/>
            <a:ext cx="944033" cy="944033"/>
          </a:xfrm>
          <a:prstGeom prst="rect">
            <a:avLst/>
          </a:prstGeom>
        </p:spPr>
      </p:pic>
      <p:pic>
        <p:nvPicPr>
          <p:cNvPr id="737" name="圖形 736" descr="男人 以實心填滿">
            <a:extLst>
              <a:ext uri="{FF2B5EF4-FFF2-40B4-BE49-F238E27FC236}">
                <a16:creationId xmlns:a16="http://schemas.microsoft.com/office/drawing/2014/main" id="{EDF9F9CC-9384-4251-877D-3B575A36C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1621800"/>
            <a:ext cx="944033" cy="944033"/>
          </a:xfrm>
          <a:prstGeom prst="rect">
            <a:avLst/>
          </a:prstGeom>
        </p:spPr>
      </p:pic>
      <p:pic>
        <p:nvPicPr>
          <p:cNvPr id="738" name="圖形 737" descr="男人 以實心填滿">
            <a:extLst>
              <a:ext uri="{FF2B5EF4-FFF2-40B4-BE49-F238E27FC236}">
                <a16:creationId xmlns:a16="http://schemas.microsoft.com/office/drawing/2014/main" id="{51475EDA-7D4B-49E7-AAB9-C51FA1598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1774200"/>
            <a:ext cx="944033" cy="944033"/>
          </a:xfrm>
          <a:prstGeom prst="rect">
            <a:avLst/>
          </a:prstGeom>
        </p:spPr>
      </p:pic>
      <p:pic>
        <p:nvPicPr>
          <p:cNvPr id="739" name="圖形 738" descr="男人 以實心填滿">
            <a:extLst>
              <a:ext uri="{FF2B5EF4-FFF2-40B4-BE49-F238E27FC236}">
                <a16:creationId xmlns:a16="http://schemas.microsoft.com/office/drawing/2014/main" id="{E60533D5-2D99-4DD4-8263-0592CF4F1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1926600"/>
            <a:ext cx="944033" cy="944033"/>
          </a:xfrm>
          <a:prstGeom prst="rect">
            <a:avLst/>
          </a:prstGeom>
        </p:spPr>
      </p:pic>
      <p:pic>
        <p:nvPicPr>
          <p:cNvPr id="740" name="圖形 739" descr="男人 以實心填滿">
            <a:extLst>
              <a:ext uri="{FF2B5EF4-FFF2-40B4-BE49-F238E27FC236}">
                <a16:creationId xmlns:a16="http://schemas.microsoft.com/office/drawing/2014/main" id="{74F8E80D-AFED-4090-A730-4FE991700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2079000"/>
            <a:ext cx="944033" cy="944033"/>
          </a:xfrm>
          <a:prstGeom prst="rect">
            <a:avLst/>
          </a:prstGeom>
        </p:spPr>
      </p:pic>
      <p:pic>
        <p:nvPicPr>
          <p:cNvPr id="741" name="圖形 740" descr="男人 以實心填滿">
            <a:extLst>
              <a:ext uri="{FF2B5EF4-FFF2-40B4-BE49-F238E27FC236}">
                <a16:creationId xmlns:a16="http://schemas.microsoft.com/office/drawing/2014/main" id="{2CFC004A-124B-4D51-9086-D0CA3B10F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2231400"/>
            <a:ext cx="944033" cy="944033"/>
          </a:xfrm>
          <a:prstGeom prst="rect">
            <a:avLst/>
          </a:prstGeom>
        </p:spPr>
      </p:pic>
      <p:pic>
        <p:nvPicPr>
          <p:cNvPr id="742" name="圖形 741" descr="男人 以實心填滿">
            <a:extLst>
              <a:ext uri="{FF2B5EF4-FFF2-40B4-BE49-F238E27FC236}">
                <a16:creationId xmlns:a16="http://schemas.microsoft.com/office/drawing/2014/main" id="{EE12B023-2545-441E-9C69-9830456BE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2383800"/>
            <a:ext cx="944033" cy="944033"/>
          </a:xfrm>
          <a:prstGeom prst="rect">
            <a:avLst/>
          </a:prstGeom>
        </p:spPr>
      </p:pic>
      <p:pic>
        <p:nvPicPr>
          <p:cNvPr id="743" name="圖形 742" descr="男人 以實心填滿">
            <a:extLst>
              <a:ext uri="{FF2B5EF4-FFF2-40B4-BE49-F238E27FC236}">
                <a16:creationId xmlns:a16="http://schemas.microsoft.com/office/drawing/2014/main" id="{009E8DB1-E1EB-4C78-9BE0-DA33B791B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2536200"/>
            <a:ext cx="944033" cy="944033"/>
          </a:xfrm>
          <a:prstGeom prst="rect">
            <a:avLst/>
          </a:prstGeom>
        </p:spPr>
      </p:pic>
      <p:pic>
        <p:nvPicPr>
          <p:cNvPr id="744" name="圖形 743" descr="男人 以實心填滿">
            <a:extLst>
              <a:ext uri="{FF2B5EF4-FFF2-40B4-BE49-F238E27FC236}">
                <a16:creationId xmlns:a16="http://schemas.microsoft.com/office/drawing/2014/main" id="{A9D366A5-576A-4DF6-95A6-2713E02F8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2688600"/>
            <a:ext cx="944033" cy="944033"/>
          </a:xfrm>
          <a:prstGeom prst="rect">
            <a:avLst/>
          </a:prstGeom>
        </p:spPr>
      </p:pic>
      <p:pic>
        <p:nvPicPr>
          <p:cNvPr id="745" name="圖形 744" descr="男人 以實心填滿">
            <a:extLst>
              <a:ext uri="{FF2B5EF4-FFF2-40B4-BE49-F238E27FC236}">
                <a16:creationId xmlns:a16="http://schemas.microsoft.com/office/drawing/2014/main" id="{5C138E93-511F-445C-B3B7-FD2F97B9A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2841000"/>
            <a:ext cx="944033" cy="944033"/>
          </a:xfrm>
          <a:prstGeom prst="rect">
            <a:avLst/>
          </a:prstGeom>
        </p:spPr>
      </p:pic>
      <p:pic>
        <p:nvPicPr>
          <p:cNvPr id="746" name="圖形 745" descr="男人 以實心填滿">
            <a:extLst>
              <a:ext uri="{FF2B5EF4-FFF2-40B4-BE49-F238E27FC236}">
                <a16:creationId xmlns:a16="http://schemas.microsoft.com/office/drawing/2014/main" id="{345DBD78-3AF1-41F1-A9E2-25A1ADAC1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2993400"/>
            <a:ext cx="944033" cy="944033"/>
          </a:xfrm>
          <a:prstGeom prst="rect">
            <a:avLst/>
          </a:prstGeom>
        </p:spPr>
      </p:pic>
      <p:pic>
        <p:nvPicPr>
          <p:cNvPr id="747" name="圖形 746" descr="男人 以實心填滿">
            <a:extLst>
              <a:ext uri="{FF2B5EF4-FFF2-40B4-BE49-F238E27FC236}">
                <a16:creationId xmlns:a16="http://schemas.microsoft.com/office/drawing/2014/main" id="{46D619F0-F956-4E24-9476-86C221DB5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3145800"/>
            <a:ext cx="944033" cy="944033"/>
          </a:xfrm>
          <a:prstGeom prst="rect">
            <a:avLst/>
          </a:prstGeom>
        </p:spPr>
      </p:pic>
      <p:pic>
        <p:nvPicPr>
          <p:cNvPr id="748" name="圖形 747" descr="男人 以實心填滿">
            <a:extLst>
              <a:ext uri="{FF2B5EF4-FFF2-40B4-BE49-F238E27FC236}">
                <a16:creationId xmlns:a16="http://schemas.microsoft.com/office/drawing/2014/main" id="{6D9B87A8-42B3-408C-B386-3770FEE1F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3298200"/>
            <a:ext cx="944033" cy="944033"/>
          </a:xfrm>
          <a:prstGeom prst="rect">
            <a:avLst/>
          </a:prstGeom>
        </p:spPr>
      </p:pic>
      <p:pic>
        <p:nvPicPr>
          <p:cNvPr id="749" name="圖形 748" descr="男人 以實心填滿">
            <a:extLst>
              <a:ext uri="{FF2B5EF4-FFF2-40B4-BE49-F238E27FC236}">
                <a16:creationId xmlns:a16="http://schemas.microsoft.com/office/drawing/2014/main" id="{ED58C931-FD5F-4C20-BF86-BCB69487E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3450600"/>
            <a:ext cx="944033" cy="944033"/>
          </a:xfrm>
          <a:prstGeom prst="rect">
            <a:avLst/>
          </a:prstGeom>
        </p:spPr>
      </p:pic>
      <p:pic>
        <p:nvPicPr>
          <p:cNvPr id="750" name="圖形 749" descr="男人 以實心填滿">
            <a:extLst>
              <a:ext uri="{FF2B5EF4-FFF2-40B4-BE49-F238E27FC236}">
                <a16:creationId xmlns:a16="http://schemas.microsoft.com/office/drawing/2014/main" id="{70295C6B-2488-47A2-BD07-26DBC49E5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3603000"/>
            <a:ext cx="944033" cy="944033"/>
          </a:xfrm>
          <a:prstGeom prst="rect">
            <a:avLst/>
          </a:prstGeom>
        </p:spPr>
      </p:pic>
      <p:pic>
        <p:nvPicPr>
          <p:cNvPr id="751" name="圖形 750" descr="男人 以實心填滿">
            <a:extLst>
              <a:ext uri="{FF2B5EF4-FFF2-40B4-BE49-F238E27FC236}">
                <a16:creationId xmlns:a16="http://schemas.microsoft.com/office/drawing/2014/main" id="{8FDD34CB-1465-4406-ABD7-5BB7B044F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3755400"/>
            <a:ext cx="944033" cy="944033"/>
          </a:xfrm>
          <a:prstGeom prst="rect">
            <a:avLst/>
          </a:prstGeom>
        </p:spPr>
      </p:pic>
      <p:pic>
        <p:nvPicPr>
          <p:cNvPr id="752" name="圖形 751" descr="男人 以實心填滿">
            <a:extLst>
              <a:ext uri="{FF2B5EF4-FFF2-40B4-BE49-F238E27FC236}">
                <a16:creationId xmlns:a16="http://schemas.microsoft.com/office/drawing/2014/main" id="{CF430866-B60F-494C-BFEF-39CBCEB08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3907800"/>
            <a:ext cx="944033" cy="944033"/>
          </a:xfrm>
          <a:prstGeom prst="rect">
            <a:avLst/>
          </a:prstGeom>
        </p:spPr>
      </p:pic>
      <p:pic>
        <p:nvPicPr>
          <p:cNvPr id="753" name="圖形 752" descr="男人 以實心填滿">
            <a:extLst>
              <a:ext uri="{FF2B5EF4-FFF2-40B4-BE49-F238E27FC236}">
                <a16:creationId xmlns:a16="http://schemas.microsoft.com/office/drawing/2014/main" id="{998A0712-0233-4D5A-AED6-3DDD9A228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4060200"/>
            <a:ext cx="944033" cy="944033"/>
          </a:xfrm>
          <a:prstGeom prst="rect">
            <a:avLst/>
          </a:prstGeom>
        </p:spPr>
      </p:pic>
      <p:pic>
        <p:nvPicPr>
          <p:cNvPr id="754" name="圖形 753" descr="男人 以實心填滿">
            <a:extLst>
              <a:ext uri="{FF2B5EF4-FFF2-40B4-BE49-F238E27FC236}">
                <a16:creationId xmlns:a16="http://schemas.microsoft.com/office/drawing/2014/main" id="{CB289A84-8A6A-4B5B-90CF-9ED09CD9D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4212600"/>
            <a:ext cx="944033" cy="944033"/>
          </a:xfrm>
          <a:prstGeom prst="rect">
            <a:avLst/>
          </a:prstGeom>
        </p:spPr>
      </p:pic>
      <p:pic>
        <p:nvPicPr>
          <p:cNvPr id="755" name="圖形 754" descr="男人 以實心填滿">
            <a:extLst>
              <a:ext uri="{FF2B5EF4-FFF2-40B4-BE49-F238E27FC236}">
                <a16:creationId xmlns:a16="http://schemas.microsoft.com/office/drawing/2014/main" id="{C4A2DC0A-6219-40A9-A5B8-91104A04D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4365000"/>
            <a:ext cx="944033" cy="944033"/>
          </a:xfrm>
          <a:prstGeom prst="rect">
            <a:avLst/>
          </a:prstGeom>
        </p:spPr>
      </p:pic>
      <p:pic>
        <p:nvPicPr>
          <p:cNvPr id="756" name="圖形 755" descr="男人 以實心填滿">
            <a:extLst>
              <a:ext uri="{FF2B5EF4-FFF2-40B4-BE49-F238E27FC236}">
                <a16:creationId xmlns:a16="http://schemas.microsoft.com/office/drawing/2014/main" id="{9D288C8F-9FEF-4E95-B745-34B6FAC02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360" y="4517400"/>
            <a:ext cx="944033" cy="944033"/>
          </a:xfrm>
          <a:prstGeom prst="rect">
            <a:avLst/>
          </a:prstGeom>
        </p:spPr>
      </p:pic>
      <p:pic>
        <p:nvPicPr>
          <p:cNvPr id="758" name="圖形 757" descr="男人 以實心填滿">
            <a:extLst>
              <a:ext uri="{FF2B5EF4-FFF2-40B4-BE49-F238E27FC236}">
                <a16:creationId xmlns:a16="http://schemas.microsoft.com/office/drawing/2014/main" id="{EEC6AB93-47F0-490C-AEEF-09F1A3E8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707400"/>
            <a:ext cx="944033" cy="944033"/>
          </a:xfrm>
          <a:prstGeom prst="rect">
            <a:avLst/>
          </a:prstGeom>
        </p:spPr>
      </p:pic>
      <p:pic>
        <p:nvPicPr>
          <p:cNvPr id="759" name="圖形 758" descr="男人 以實心填滿">
            <a:extLst>
              <a:ext uri="{FF2B5EF4-FFF2-40B4-BE49-F238E27FC236}">
                <a16:creationId xmlns:a16="http://schemas.microsoft.com/office/drawing/2014/main" id="{504FA5D5-172E-4253-80A5-D2CBB8252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859800"/>
            <a:ext cx="944033" cy="944033"/>
          </a:xfrm>
          <a:prstGeom prst="rect">
            <a:avLst/>
          </a:prstGeom>
        </p:spPr>
      </p:pic>
      <p:pic>
        <p:nvPicPr>
          <p:cNvPr id="760" name="圖形 759" descr="男人 以實心填滿">
            <a:extLst>
              <a:ext uri="{FF2B5EF4-FFF2-40B4-BE49-F238E27FC236}">
                <a16:creationId xmlns:a16="http://schemas.microsoft.com/office/drawing/2014/main" id="{6FCCAA43-883B-4698-93F9-44AFD739B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1012200"/>
            <a:ext cx="944033" cy="944033"/>
          </a:xfrm>
          <a:prstGeom prst="rect">
            <a:avLst/>
          </a:prstGeom>
        </p:spPr>
      </p:pic>
      <p:pic>
        <p:nvPicPr>
          <p:cNvPr id="761" name="圖形 760" descr="男人 以實心填滿">
            <a:extLst>
              <a:ext uri="{FF2B5EF4-FFF2-40B4-BE49-F238E27FC236}">
                <a16:creationId xmlns:a16="http://schemas.microsoft.com/office/drawing/2014/main" id="{D9989A97-793F-4AB6-A377-05B10EA53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1164600"/>
            <a:ext cx="944033" cy="944033"/>
          </a:xfrm>
          <a:prstGeom prst="rect">
            <a:avLst/>
          </a:prstGeom>
        </p:spPr>
      </p:pic>
      <p:pic>
        <p:nvPicPr>
          <p:cNvPr id="762" name="圖形 761" descr="男人 以實心填滿">
            <a:extLst>
              <a:ext uri="{FF2B5EF4-FFF2-40B4-BE49-F238E27FC236}">
                <a16:creationId xmlns:a16="http://schemas.microsoft.com/office/drawing/2014/main" id="{A88474CC-DA9C-4416-A64C-EC45BC9F9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1317000"/>
            <a:ext cx="944033" cy="944033"/>
          </a:xfrm>
          <a:prstGeom prst="rect">
            <a:avLst/>
          </a:prstGeom>
        </p:spPr>
      </p:pic>
      <p:pic>
        <p:nvPicPr>
          <p:cNvPr id="763" name="圖形 762" descr="男人 以實心填滿">
            <a:extLst>
              <a:ext uri="{FF2B5EF4-FFF2-40B4-BE49-F238E27FC236}">
                <a16:creationId xmlns:a16="http://schemas.microsoft.com/office/drawing/2014/main" id="{2FA463D0-E2CC-47DD-B60F-8B10F66F2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1469400"/>
            <a:ext cx="944033" cy="944033"/>
          </a:xfrm>
          <a:prstGeom prst="rect">
            <a:avLst/>
          </a:prstGeom>
        </p:spPr>
      </p:pic>
      <p:pic>
        <p:nvPicPr>
          <p:cNvPr id="764" name="圖形 763" descr="男人 以實心填滿">
            <a:extLst>
              <a:ext uri="{FF2B5EF4-FFF2-40B4-BE49-F238E27FC236}">
                <a16:creationId xmlns:a16="http://schemas.microsoft.com/office/drawing/2014/main" id="{FBF96919-6913-4EFE-B2F7-BB413BF29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1621800"/>
            <a:ext cx="944033" cy="944033"/>
          </a:xfrm>
          <a:prstGeom prst="rect">
            <a:avLst/>
          </a:prstGeom>
        </p:spPr>
      </p:pic>
      <p:pic>
        <p:nvPicPr>
          <p:cNvPr id="765" name="圖形 764" descr="男人 以實心填滿">
            <a:extLst>
              <a:ext uri="{FF2B5EF4-FFF2-40B4-BE49-F238E27FC236}">
                <a16:creationId xmlns:a16="http://schemas.microsoft.com/office/drawing/2014/main" id="{7D62B913-0039-4C0D-BFB3-7D914B93C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1774200"/>
            <a:ext cx="944033" cy="944033"/>
          </a:xfrm>
          <a:prstGeom prst="rect">
            <a:avLst/>
          </a:prstGeom>
        </p:spPr>
      </p:pic>
      <p:pic>
        <p:nvPicPr>
          <p:cNvPr id="766" name="圖形 765" descr="男人 以實心填滿">
            <a:extLst>
              <a:ext uri="{FF2B5EF4-FFF2-40B4-BE49-F238E27FC236}">
                <a16:creationId xmlns:a16="http://schemas.microsoft.com/office/drawing/2014/main" id="{B16B2AC8-6308-4F56-A7BE-111DB232B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1926600"/>
            <a:ext cx="944033" cy="944033"/>
          </a:xfrm>
          <a:prstGeom prst="rect">
            <a:avLst/>
          </a:prstGeom>
        </p:spPr>
      </p:pic>
      <p:pic>
        <p:nvPicPr>
          <p:cNvPr id="767" name="圖形 766" descr="男人 以實心填滿">
            <a:extLst>
              <a:ext uri="{FF2B5EF4-FFF2-40B4-BE49-F238E27FC236}">
                <a16:creationId xmlns:a16="http://schemas.microsoft.com/office/drawing/2014/main" id="{EE3A75CD-8C78-4D2C-843E-BA9DCD5A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2079000"/>
            <a:ext cx="944033" cy="944033"/>
          </a:xfrm>
          <a:prstGeom prst="rect">
            <a:avLst/>
          </a:prstGeom>
        </p:spPr>
      </p:pic>
      <p:pic>
        <p:nvPicPr>
          <p:cNvPr id="768" name="圖形 767" descr="男人 以實心填滿">
            <a:extLst>
              <a:ext uri="{FF2B5EF4-FFF2-40B4-BE49-F238E27FC236}">
                <a16:creationId xmlns:a16="http://schemas.microsoft.com/office/drawing/2014/main" id="{38743E86-D7EF-47DA-8482-CD18A055B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2231400"/>
            <a:ext cx="944033" cy="944033"/>
          </a:xfrm>
          <a:prstGeom prst="rect">
            <a:avLst/>
          </a:prstGeom>
        </p:spPr>
      </p:pic>
      <p:pic>
        <p:nvPicPr>
          <p:cNvPr id="769" name="圖形 768" descr="男人 以實心填滿">
            <a:extLst>
              <a:ext uri="{FF2B5EF4-FFF2-40B4-BE49-F238E27FC236}">
                <a16:creationId xmlns:a16="http://schemas.microsoft.com/office/drawing/2014/main" id="{9DB452B1-C5BE-4753-8A40-FDFE941C7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2383800"/>
            <a:ext cx="944033" cy="944033"/>
          </a:xfrm>
          <a:prstGeom prst="rect">
            <a:avLst/>
          </a:prstGeom>
        </p:spPr>
      </p:pic>
      <p:pic>
        <p:nvPicPr>
          <p:cNvPr id="770" name="圖形 769" descr="男人 以實心填滿">
            <a:extLst>
              <a:ext uri="{FF2B5EF4-FFF2-40B4-BE49-F238E27FC236}">
                <a16:creationId xmlns:a16="http://schemas.microsoft.com/office/drawing/2014/main" id="{2D237127-E4B3-418F-853B-6E3B592E8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2536200"/>
            <a:ext cx="944033" cy="944033"/>
          </a:xfrm>
          <a:prstGeom prst="rect">
            <a:avLst/>
          </a:prstGeom>
        </p:spPr>
      </p:pic>
      <p:pic>
        <p:nvPicPr>
          <p:cNvPr id="771" name="圖形 770" descr="男人 以實心填滿">
            <a:extLst>
              <a:ext uri="{FF2B5EF4-FFF2-40B4-BE49-F238E27FC236}">
                <a16:creationId xmlns:a16="http://schemas.microsoft.com/office/drawing/2014/main" id="{83966223-733F-4FC0-B712-1FD3274FC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2688600"/>
            <a:ext cx="944033" cy="944033"/>
          </a:xfrm>
          <a:prstGeom prst="rect">
            <a:avLst/>
          </a:prstGeom>
        </p:spPr>
      </p:pic>
      <p:pic>
        <p:nvPicPr>
          <p:cNvPr id="772" name="圖形 771" descr="男人 以實心填滿">
            <a:extLst>
              <a:ext uri="{FF2B5EF4-FFF2-40B4-BE49-F238E27FC236}">
                <a16:creationId xmlns:a16="http://schemas.microsoft.com/office/drawing/2014/main" id="{1EFE08DB-1320-4BD7-8690-62F274514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2841000"/>
            <a:ext cx="944033" cy="944033"/>
          </a:xfrm>
          <a:prstGeom prst="rect">
            <a:avLst/>
          </a:prstGeom>
        </p:spPr>
      </p:pic>
      <p:pic>
        <p:nvPicPr>
          <p:cNvPr id="773" name="圖形 772" descr="男人 以實心填滿">
            <a:extLst>
              <a:ext uri="{FF2B5EF4-FFF2-40B4-BE49-F238E27FC236}">
                <a16:creationId xmlns:a16="http://schemas.microsoft.com/office/drawing/2014/main" id="{ECA9DFA3-A5B5-4ECD-8F45-B5CDC6F48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2993400"/>
            <a:ext cx="944033" cy="944033"/>
          </a:xfrm>
          <a:prstGeom prst="rect">
            <a:avLst/>
          </a:prstGeom>
        </p:spPr>
      </p:pic>
      <p:pic>
        <p:nvPicPr>
          <p:cNvPr id="774" name="圖形 773" descr="男人 以實心填滿">
            <a:extLst>
              <a:ext uri="{FF2B5EF4-FFF2-40B4-BE49-F238E27FC236}">
                <a16:creationId xmlns:a16="http://schemas.microsoft.com/office/drawing/2014/main" id="{95EBF892-C340-4E46-9BCB-E24786DD6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3145800"/>
            <a:ext cx="944033" cy="944033"/>
          </a:xfrm>
          <a:prstGeom prst="rect">
            <a:avLst/>
          </a:prstGeom>
        </p:spPr>
      </p:pic>
      <p:pic>
        <p:nvPicPr>
          <p:cNvPr id="775" name="圖形 774" descr="男人 以實心填滿">
            <a:extLst>
              <a:ext uri="{FF2B5EF4-FFF2-40B4-BE49-F238E27FC236}">
                <a16:creationId xmlns:a16="http://schemas.microsoft.com/office/drawing/2014/main" id="{790F37B3-16E7-4A82-B07F-07639FD27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3298200"/>
            <a:ext cx="944033" cy="944033"/>
          </a:xfrm>
          <a:prstGeom prst="rect">
            <a:avLst/>
          </a:prstGeom>
        </p:spPr>
      </p:pic>
      <p:pic>
        <p:nvPicPr>
          <p:cNvPr id="776" name="圖形 775" descr="男人 以實心填滿">
            <a:extLst>
              <a:ext uri="{FF2B5EF4-FFF2-40B4-BE49-F238E27FC236}">
                <a16:creationId xmlns:a16="http://schemas.microsoft.com/office/drawing/2014/main" id="{93B54007-688C-464A-BA21-3B3CB801E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3450600"/>
            <a:ext cx="944033" cy="944033"/>
          </a:xfrm>
          <a:prstGeom prst="rect">
            <a:avLst/>
          </a:prstGeom>
        </p:spPr>
      </p:pic>
      <p:pic>
        <p:nvPicPr>
          <p:cNvPr id="777" name="圖形 776" descr="男人 以實心填滿">
            <a:extLst>
              <a:ext uri="{FF2B5EF4-FFF2-40B4-BE49-F238E27FC236}">
                <a16:creationId xmlns:a16="http://schemas.microsoft.com/office/drawing/2014/main" id="{3D828086-7E87-4298-9BFA-CD1072DE2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3603000"/>
            <a:ext cx="944033" cy="944033"/>
          </a:xfrm>
          <a:prstGeom prst="rect">
            <a:avLst/>
          </a:prstGeom>
        </p:spPr>
      </p:pic>
      <p:pic>
        <p:nvPicPr>
          <p:cNvPr id="778" name="圖形 777" descr="男人 以實心填滿">
            <a:extLst>
              <a:ext uri="{FF2B5EF4-FFF2-40B4-BE49-F238E27FC236}">
                <a16:creationId xmlns:a16="http://schemas.microsoft.com/office/drawing/2014/main" id="{DB170E5B-0B6E-4EBB-AD8E-61D41052F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3755400"/>
            <a:ext cx="944033" cy="944033"/>
          </a:xfrm>
          <a:prstGeom prst="rect">
            <a:avLst/>
          </a:prstGeom>
        </p:spPr>
      </p:pic>
      <p:pic>
        <p:nvPicPr>
          <p:cNvPr id="779" name="圖形 778" descr="男人 以實心填滿">
            <a:extLst>
              <a:ext uri="{FF2B5EF4-FFF2-40B4-BE49-F238E27FC236}">
                <a16:creationId xmlns:a16="http://schemas.microsoft.com/office/drawing/2014/main" id="{4F027A6C-824C-4292-8D7D-D83E3373B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3907800"/>
            <a:ext cx="944033" cy="944033"/>
          </a:xfrm>
          <a:prstGeom prst="rect">
            <a:avLst/>
          </a:prstGeom>
        </p:spPr>
      </p:pic>
      <p:pic>
        <p:nvPicPr>
          <p:cNvPr id="780" name="圖形 779" descr="男人 以實心填滿">
            <a:extLst>
              <a:ext uri="{FF2B5EF4-FFF2-40B4-BE49-F238E27FC236}">
                <a16:creationId xmlns:a16="http://schemas.microsoft.com/office/drawing/2014/main" id="{2D31D6FE-AF1F-46AD-886E-C908F06A4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4060200"/>
            <a:ext cx="944033" cy="944033"/>
          </a:xfrm>
          <a:prstGeom prst="rect">
            <a:avLst/>
          </a:prstGeom>
        </p:spPr>
      </p:pic>
      <p:pic>
        <p:nvPicPr>
          <p:cNvPr id="781" name="圖形 780" descr="男人 以實心填滿">
            <a:extLst>
              <a:ext uri="{FF2B5EF4-FFF2-40B4-BE49-F238E27FC236}">
                <a16:creationId xmlns:a16="http://schemas.microsoft.com/office/drawing/2014/main" id="{0BBF7A66-2738-41DC-9711-7F6ACC03A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4212600"/>
            <a:ext cx="944033" cy="944033"/>
          </a:xfrm>
          <a:prstGeom prst="rect">
            <a:avLst/>
          </a:prstGeom>
        </p:spPr>
      </p:pic>
      <p:pic>
        <p:nvPicPr>
          <p:cNvPr id="782" name="圖形 781" descr="男人 以實心填滿">
            <a:extLst>
              <a:ext uri="{FF2B5EF4-FFF2-40B4-BE49-F238E27FC236}">
                <a16:creationId xmlns:a16="http://schemas.microsoft.com/office/drawing/2014/main" id="{18A57709-5EA9-4B88-BEF8-8F9AFD72E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4365000"/>
            <a:ext cx="944033" cy="944033"/>
          </a:xfrm>
          <a:prstGeom prst="rect">
            <a:avLst/>
          </a:prstGeom>
        </p:spPr>
      </p:pic>
      <p:pic>
        <p:nvPicPr>
          <p:cNvPr id="783" name="圖形 782" descr="男人 以實心填滿">
            <a:extLst>
              <a:ext uri="{FF2B5EF4-FFF2-40B4-BE49-F238E27FC236}">
                <a16:creationId xmlns:a16="http://schemas.microsoft.com/office/drawing/2014/main" id="{0FDE2A82-D2A4-483C-AB80-9BD85D6F2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2498" y="4517400"/>
            <a:ext cx="944033" cy="944033"/>
          </a:xfrm>
          <a:prstGeom prst="rect">
            <a:avLst/>
          </a:prstGeom>
        </p:spPr>
      </p:pic>
      <p:pic>
        <p:nvPicPr>
          <p:cNvPr id="785" name="圖形 784" descr="男人 以實心填滿">
            <a:extLst>
              <a:ext uri="{FF2B5EF4-FFF2-40B4-BE49-F238E27FC236}">
                <a16:creationId xmlns:a16="http://schemas.microsoft.com/office/drawing/2014/main" id="{1BDCFE9F-6F39-4C45-A423-F8B14AF8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707400"/>
            <a:ext cx="944033" cy="944033"/>
          </a:xfrm>
          <a:prstGeom prst="rect">
            <a:avLst/>
          </a:prstGeom>
        </p:spPr>
      </p:pic>
      <p:pic>
        <p:nvPicPr>
          <p:cNvPr id="786" name="圖形 785" descr="男人 以實心填滿">
            <a:extLst>
              <a:ext uri="{FF2B5EF4-FFF2-40B4-BE49-F238E27FC236}">
                <a16:creationId xmlns:a16="http://schemas.microsoft.com/office/drawing/2014/main" id="{0FA22D1F-D9A8-4C8A-861F-917D299A3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859800"/>
            <a:ext cx="944033" cy="944033"/>
          </a:xfrm>
          <a:prstGeom prst="rect">
            <a:avLst/>
          </a:prstGeom>
        </p:spPr>
      </p:pic>
      <p:pic>
        <p:nvPicPr>
          <p:cNvPr id="787" name="圖形 786" descr="男人 以實心填滿">
            <a:extLst>
              <a:ext uri="{FF2B5EF4-FFF2-40B4-BE49-F238E27FC236}">
                <a16:creationId xmlns:a16="http://schemas.microsoft.com/office/drawing/2014/main" id="{663F8B20-F28D-45C3-9803-B81BA2E71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1012200"/>
            <a:ext cx="944033" cy="944033"/>
          </a:xfrm>
          <a:prstGeom prst="rect">
            <a:avLst/>
          </a:prstGeom>
        </p:spPr>
      </p:pic>
      <p:pic>
        <p:nvPicPr>
          <p:cNvPr id="788" name="圖形 787" descr="男人 以實心填滿">
            <a:extLst>
              <a:ext uri="{FF2B5EF4-FFF2-40B4-BE49-F238E27FC236}">
                <a16:creationId xmlns:a16="http://schemas.microsoft.com/office/drawing/2014/main" id="{1169BBFD-DFCF-4CD8-811B-0C97453AD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1164600"/>
            <a:ext cx="944033" cy="944033"/>
          </a:xfrm>
          <a:prstGeom prst="rect">
            <a:avLst/>
          </a:prstGeom>
        </p:spPr>
      </p:pic>
      <p:pic>
        <p:nvPicPr>
          <p:cNvPr id="789" name="圖形 788" descr="男人 以實心填滿">
            <a:extLst>
              <a:ext uri="{FF2B5EF4-FFF2-40B4-BE49-F238E27FC236}">
                <a16:creationId xmlns:a16="http://schemas.microsoft.com/office/drawing/2014/main" id="{E49B63B2-6B01-4846-9D0C-B1B931A97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1317000"/>
            <a:ext cx="944033" cy="944033"/>
          </a:xfrm>
          <a:prstGeom prst="rect">
            <a:avLst/>
          </a:prstGeom>
        </p:spPr>
      </p:pic>
      <p:pic>
        <p:nvPicPr>
          <p:cNvPr id="790" name="圖形 789" descr="男人 以實心填滿">
            <a:extLst>
              <a:ext uri="{FF2B5EF4-FFF2-40B4-BE49-F238E27FC236}">
                <a16:creationId xmlns:a16="http://schemas.microsoft.com/office/drawing/2014/main" id="{7933C34C-2B9B-4C79-A9C7-E45C21436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1469400"/>
            <a:ext cx="944033" cy="944033"/>
          </a:xfrm>
          <a:prstGeom prst="rect">
            <a:avLst/>
          </a:prstGeom>
        </p:spPr>
      </p:pic>
      <p:pic>
        <p:nvPicPr>
          <p:cNvPr id="791" name="圖形 790" descr="男人 以實心填滿">
            <a:extLst>
              <a:ext uri="{FF2B5EF4-FFF2-40B4-BE49-F238E27FC236}">
                <a16:creationId xmlns:a16="http://schemas.microsoft.com/office/drawing/2014/main" id="{C8E51EFC-F387-498E-9C45-199C6DF5D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1621800"/>
            <a:ext cx="944033" cy="944033"/>
          </a:xfrm>
          <a:prstGeom prst="rect">
            <a:avLst/>
          </a:prstGeom>
        </p:spPr>
      </p:pic>
      <p:pic>
        <p:nvPicPr>
          <p:cNvPr id="792" name="圖形 791" descr="男人 以實心填滿">
            <a:extLst>
              <a:ext uri="{FF2B5EF4-FFF2-40B4-BE49-F238E27FC236}">
                <a16:creationId xmlns:a16="http://schemas.microsoft.com/office/drawing/2014/main" id="{FF2D7259-BCCB-4994-BABF-B125F1050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1774200"/>
            <a:ext cx="944033" cy="944033"/>
          </a:xfrm>
          <a:prstGeom prst="rect">
            <a:avLst/>
          </a:prstGeom>
        </p:spPr>
      </p:pic>
      <p:pic>
        <p:nvPicPr>
          <p:cNvPr id="793" name="圖形 792" descr="男人 以實心填滿">
            <a:extLst>
              <a:ext uri="{FF2B5EF4-FFF2-40B4-BE49-F238E27FC236}">
                <a16:creationId xmlns:a16="http://schemas.microsoft.com/office/drawing/2014/main" id="{8D09DDD1-EABC-4D3D-AAE2-CA58693BA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1926600"/>
            <a:ext cx="944033" cy="944033"/>
          </a:xfrm>
          <a:prstGeom prst="rect">
            <a:avLst/>
          </a:prstGeom>
        </p:spPr>
      </p:pic>
      <p:pic>
        <p:nvPicPr>
          <p:cNvPr id="794" name="圖形 793" descr="男人 以實心填滿">
            <a:extLst>
              <a:ext uri="{FF2B5EF4-FFF2-40B4-BE49-F238E27FC236}">
                <a16:creationId xmlns:a16="http://schemas.microsoft.com/office/drawing/2014/main" id="{B595C241-6487-43C7-900A-4A8F37A52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2079000"/>
            <a:ext cx="944033" cy="944033"/>
          </a:xfrm>
          <a:prstGeom prst="rect">
            <a:avLst/>
          </a:prstGeom>
        </p:spPr>
      </p:pic>
      <p:pic>
        <p:nvPicPr>
          <p:cNvPr id="795" name="圖形 794" descr="男人 以實心填滿">
            <a:extLst>
              <a:ext uri="{FF2B5EF4-FFF2-40B4-BE49-F238E27FC236}">
                <a16:creationId xmlns:a16="http://schemas.microsoft.com/office/drawing/2014/main" id="{1036A31C-AB96-4311-96B9-48A04CB6A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2231400"/>
            <a:ext cx="944033" cy="944033"/>
          </a:xfrm>
          <a:prstGeom prst="rect">
            <a:avLst/>
          </a:prstGeom>
        </p:spPr>
      </p:pic>
      <p:pic>
        <p:nvPicPr>
          <p:cNvPr id="796" name="圖形 795" descr="男人 以實心填滿">
            <a:extLst>
              <a:ext uri="{FF2B5EF4-FFF2-40B4-BE49-F238E27FC236}">
                <a16:creationId xmlns:a16="http://schemas.microsoft.com/office/drawing/2014/main" id="{64CF4593-BC53-42BF-A6B1-5366CC00F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2383800"/>
            <a:ext cx="944033" cy="944033"/>
          </a:xfrm>
          <a:prstGeom prst="rect">
            <a:avLst/>
          </a:prstGeom>
        </p:spPr>
      </p:pic>
      <p:pic>
        <p:nvPicPr>
          <p:cNvPr id="797" name="圖形 796" descr="男人 以實心填滿">
            <a:extLst>
              <a:ext uri="{FF2B5EF4-FFF2-40B4-BE49-F238E27FC236}">
                <a16:creationId xmlns:a16="http://schemas.microsoft.com/office/drawing/2014/main" id="{C4E11BAD-9154-4585-BB5D-610BFEB2C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2536200"/>
            <a:ext cx="944033" cy="944033"/>
          </a:xfrm>
          <a:prstGeom prst="rect">
            <a:avLst/>
          </a:prstGeom>
        </p:spPr>
      </p:pic>
      <p:pic>
        <p:nvPicPr>
          <p:cNvPr id="798" name="圖形 797" descr="男人 以實心填滿">
            <a:extLst>
              <a:ext uri="{FF2B5EF4-FFF2-40B4-BE49-F238E27FC236}">
                <a16:creationId xmlns:a16="http://schemas.microsoft.com/office/drawing/2014/main" id="{69483208-15FA-44D2-B06F-E0F95D97B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2688600"/>
            <a:ext cx="944033" cy="944033"/>
          </a:xfrm>
          <a:prstGeom prst="rect">
            <a:avLst/>
          </a:prstGeom>
        </p:spPr>
      </p:pic>
      <p:pic>
        <p:nvPicPr>
          <p:cNvPr id="799" name="圖形 798" descr="男人 以實心填滿">
            <a:extLst>
              <a:ext uri="{FF2B5EF4-FFF2-40B4-BE49-F238E27FC236}">
                <a16:creationId xmlns:a16="http://schemas.microsoft.com/office/drawing/2014/main" id="{B70612D6-78EE-42B4-9EB8-8CB80EE54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2841000"/>
            <a:ext cx="944033" cy="944033"/>
          </a:xfrm>
          <a:prstGeom prst="rect">
            <a:avLst/>
          </a:prstGeom>
        </p:spPr>
      </p:pic>
      <p:pic>
        <p:nvPicPr>
          <p:cNvPr id="800" name="圖形 799" descr="男人 以實心填滿">
            <a:extLst>
              <a:ext uri="{FF2B5EF4-FFF2-40B4-BE49-F238E27FC236}">
                <a16:creationId xmlns:a16="http://schemas.microsoft.com/office/drawing/2014/main" id="{77F8EE2A-C2B9-4A90-8528-9A562CAB4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2993400"/>
            <a:ext cx="944033" cy="944033"/>
          </a:xfrm>
          <a:prstGeom prst="rect">
            <a:avLst/>
          </a:prstGeom>
        </p:spPr>
      </p:pic>
      <p:pic>
        <p:nvPicPr>
          <p:cNvPr id="801" name="圖形 800" descr="男人 以實心填滿">
            <a:extLst>
              <a:ext uri="{FF2B5EF4-FFF2-40B4-BE49-F238E27FC236}">
                <a16:creationId xmlns:a16="http://schemas.microsoft.com/office/drawing/2014/main" id="{1C2CD671-E3C7-452F-931D-1D46046B2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3145800"/>
            <a:ext cx="944033" cy="944033"/>
          </a:xfrm>
          <a:prstGeom prst="rect">
            <a:avLst/>
          </a:prstGeom>
        </p:spPr>
      </p:pic>
      <p:pic>
        <p:nvPicPr>
          <p:cNvPr id="802" name="圖形 801" descr="男人 以實心填滿">
            <a:extLst>
              <a:ext uri="{FF2B5EF4-FFF2-40B4-BE49-F238E27FC236}">
                <a16:creationId xmlns:a16="http://schemas.microsoft.com/office/drawing/2014/main" id="{E19A369B-3124-478C-A169-B21611691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3298200"/>
            <a:ext cx="944033" cy="944033"/>
          </a:xfrm>
          <a:prstGeom prst="rect">
            <a:avLst/>
          </a:prstGeom>
        </p:spPr>
      </p:pic>
      <p:pic>
        <p:nvPicPr>
          <p:cNvPr id="803" name="圖形 802" descr="男人 以實心填滿">
            <a:extLst>
              <a:ext uri="{FF2B5EF4-FFF2-40B4-BE49-F238E27FC236}">
                <a16:creationId xmlns:a16="http://schemas.microsoft.com/office/drawing/2014/main" id="{5A6EA89D-0E61-4722-933E-EDA581C2D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3450600"/>
            <a:ext cx="944033" cy="944033"/>
          </a:xfrm>
          <a:prstGeom prst="rect">
            <a:avLst/>
          </a:prstGeom>
        </p:spPr>
      </p:pic>
      <p:pic>
        <p:nvPicPr>
          <p:cNvPr id="804" name="圖形 803" descr="男人 以實心填滿">
            <a:extLst>
              <a:ext uri="{FF2B5EF4-FFF2-40B4-BE49-F238E27FC236}">
                <a16:creationId xmlns:a16="http://schemas.microsoft.com/office/drawing/2014/main" id="{1D2551BF-F9CB-43F3-8FF6-306D0D888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3603000"/>
            <a:ext cx="944033" cy="944033"/>
          </a:xfrm>
          <a:prstGeom prst="rect">
            <a:avLst/>
          </a:prstGeom>
        </p:spPr>
      </p:pic>
      <p:pic>
        <p:nvPicPr>
          <p:cNvPr id="805" name="圖形 804" descr="男人 以實心填滿">
            <a:extLst>
              <a:ext uri="{FF2B5EF4-FFF2-40B4-BE49-F238E27FC236}">
                <a16:creationId xmlns:a16="http://schemas.microsoft.com/office/drawing/2014/main" id="{29162A90-DB03-4BD5-A846-B0859AA68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3755400"/>
            <a:ext cx="944033" cy="944033"/>
          </a:xfrm>
          <a:prstGeom prst="rect">
            <a:avLst/>
          </a:prstGeom>
        </p:spPr>
      </p:pic>
      <p:pic>
        <p:nvPicPr>
          <p:cNvPr id="806" name="圖形 805" descr="男人 以實心填滿">
            <a:extLst>
              <a:ext uri="{FF2B5EF4-FFF2-40B4-BE49-F238E27FC236}">
                <a16:creationId xmlns:a16="http://schemas.microsoft.com/office/drawing/2014/main" id="{5D51D6DF-6E54-4E57-9B2F-C79634DD6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3907800"/>
            <a:ext cx="944033" cy="944033"/>
          </a:xfrm>
          <a:prstGeom prst="rect">
            <a:avLst/>
          </a:prstGeom>
        </p:spPr>
      </p:pic>
      <p:pic>
        <p:nvPicPr>
          <p:cNvPr id="807" name="圖形 806" descr="男人 以實心填滿">
            <a:extLst>
              <a:ext uri="{FF2B5EF4-FFF2-40B4-BE49-F238E27FC236}">
                <a16:creationId xmlns:a16="http://schemas.microsoft.com/office/drawing/2014/main" id="{3E4DDFFC-0559-48B7-B8FD-FCA53ED4A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4060200"/>
            <a:ext cx="944033" cy="944033"/>
          </a:xfrm>
          <a:prstGeom prst="rect">
            <a:avLst/>
          </a:prstGeom>
        </p:spPr>
      </p:pic>
      <p:pic>
        <p:nvPicPr>
          <p:cNvPr id="808" name="圖形 807" descr="男人 以實心填滿">
            <a:extLst>
              <a:ext uri="{FF2B5EF4-FFF2-40B4-BE49-F238E27FC236}">
                <a16:creationId xmlns:a16="http://schemas.microsoft.com/office/drawing/2014/main" id="{25381A41-434F-485F-B32A-63A03799C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4212600"/>
            <a:ext cx="944033" cy="944033"/>
          </a:xfrm>
          <a:prstGeom prst="rect">
            <a:avLst/>
          </a:prstGeom>
        </p:spPr>
      </p:pic>
      <p:pic>
        <p:nvPicPr>
          <p:cNvPr id="809" name="圖形 808" descr="男人 以實心填滿">
            <a:extLst>
              <a:ext uri="{FF2B5EF4-FFF2-40B4-BE49-F238E27FC236}">
                <a16:creationId xmlns:a16="http://schemas.microsoft.com/office/drawing/2014/main" id="{6CE2A264-A3A6-4344-B87C-24CAF9F0D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4365000"/>
            <a:ext cx="944033" cy="944033"/>
          </a:xfrm>
          <a:prstGeom prst="rect">
            <a:avLst/>
          </a:prstGeom>
        </p:spPr>
      </p:pic>
      <p:pic>
        <p:nvPicPr>
          <p:cNvPr id="810" name="圖形 809" descr="男人 以實心填滿">
            <a:extLst>
              <a:ext uri="{FF2B5EF4-FFF2-40B4-BE49-F238E27FC236}">
                <a16:creationId xmlns:a16="http://schemas.microsoft.com/office/drawing/2014/main" id="{C7282150-AFA6-40B5-BE29-E91409776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6774" y="4517400"/>
            <a:ext cx="944033" cy="944033"/>
          </a:xfrm>
          <a:prstGeom prst="rect">
            <a:avLst/>
          </a:prstGeom>
        </p:spPr>
      </p:pic>
      <p:pic>
        <p:nvPicPr>
          <p:cNvPr id="812" name="圖形 811" descr="男人 以實心填滿">
            <a:extLst>
              <a:ext uri="{FF2B5EF4-FFF2-40B4-BE49-F238E27FC236}">
                <a16:creationId xmlns:a16="http://schemas.microsoft.com/office/drawing/2014/main" id="{0FDEC04A-5B0E-48BC-9790-D1D8EB99E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707400"/>
            <a:ext cx="944033" cy="944033"/>
          </a:xfrm>
          <a:prstGeom prst="rect">
            <a:avLst/>
          </a:prstGeom>
        </p:spPr>
      </p:pic>
      <p:pic>
        <p:nvPicPr>
          <p:cNvPr id="813" name="圖形 812" descr="男人 以實心填滿">
            <a:extLst>
              <a:ext uri="{FF2B5EF4-FFF2-40B4-BE49-F238E27FC236}">
                <a16:creationId xmlns:a16="http://schemas.microsoft.com/office/drawing/2014/main" id="{4C6CDB1C-396D-495E-ABA5-17887857D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859800"/>
            <a:ext cx="944033" cy="944033"/>
          </a:xfrm>
          <a:prstGeom prst="rect">
            <a:avLst/>
          </a:prstGeom>
        </p:spPr>
      </p:pic>
      <p:pic>
        <p:nvPicPr>
          <p:cNvPr id="814" name="圖形 813" descr="男人 以實心填滿">
            <a:extLst>
              <a:ext uri="{FF2B5EF4-FFF2-40B4-BE49-F238E27FC236}">
                <a16:creationId xmlns:a16="http://schemas.microsoft.com/office/drawing/2014/main" id="{B8296238-A9FF-47AA-88E0-8B2DEA2EC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1012200"/>
            <a:ext cx="944033" cy="944033"/>
          </a:xfrm>
          <a:prstGeom prst="rect">
            <a:avLst/>
          </a:prstGeom>
        </p:spPr>
      </p:pic>
      <p:pic>
        <p:nvPicPr>
          <p:cNvPr id="815" name="圖形 814" descr="男人 以實心填滿">
            <a:extLst>
              <a:ext uri="{FF2B5EF4-FFF2-40B4-BE49-F238E27FC236}">
                <a16:creationId xmlns:a16="http://schemas.microsoft.com/office/drawing/2014/main" id="{36815AAB-C5C7-4C0F-BFD0-D6A5CD47D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1164600"/>
            <a:ext cx="944033" cy="944033"/>
          </a:xfrm>
          <a:prstGeom prst="rect">
            <a:avLst/>
          </a:prstGeom>
        </p:spPr>
      </p:pic>
      <p:pic>
        <p:nvPicPr>
          <p:cNvPr id="816" name="圖形 815" descr="男人 以實心填滿">
            <a:extLst>
              <a:ext uri="{FF2B5EF4-FFF2-40B4-BE49-F238E27FC236}">
                <a16:creationId xmlns:a16="http://schemas.microsoft.com/office/drawing/2014/main" id="{685FEB55-D9FA-44A7-90BB-20E56E594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1317000"/>
            <a:ext cx="944033" cy="944033"/>
          </a:xfrm>
          <a:prstGeom prst="rect">
            <a:avLst/>
          </a:prstGeom>
        </p:spPr>
      </p:pic>
      <p:pic>
        <p:nvPicPr>
          <p:cNvPr id="817" name="圖形 816" descr="男人 以實心填滿">
            <a:extLst>
              <a:ext uri="{FF2B5EF4-FFF2-40B4-BE49-F238E27FC236}">
                <a16:creationId xmlns:a16="http://schemas.microsoft.com/office/drawing/2014/main" id="{2E7B8A4A-F7CD-420E-9B6D-B781BE741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1469400"/>
            <a:ext cx="944033" cy="944033"/>
          </a:xfrm>
          <a:prstGeom prst="rect">
            <a:avLst/>
          </a:prstGeom>
        </p:spPr>
      </p:pic>
      <p:pic>
        <p:nvPicPr>
          <p:cNvPr id="818" name="圖形 817" descr="男人 以實心填滿">
            <a:extLst>
              <a:ext uri="{FF2B5EF4-FFF2-40B4-BE49-F238E27FC236}">
                <a16:creationId xmlns:a16="http://schemas.microsoft.com/office/drawing/2014/main" id="{8A87C1C2-6DF5-4A86-A16C-02492A4F9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1621800"/>
            <a:ext cx="944033" cy="944033"/>
          </a:xfrm>
          <a:prstGeom prst="rect">
            <a:avLst/>
          </a:prstGeom>
        </p:spPr>
      </p:pic>
      <p:pic>
        <p:nvPicPr>
          <p:cNvPr id="819" name="圖形 818" descr="男人 以實心填滿">
            <a:extLst>
              <a:ext uri="{FF2B5EF4-FFF2-40B4-BE49-F238E27FC236}">
                <a16:creationId xmlns:a16="http://schemas.microsoft.com/office/drawing/2014/main" id="{B0DEC536-E813-4B24-9A92-1A9020127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1774200"/>
            <a:ext cx="944033" cy="944033"/>
          </a:xfrm>
          <a:prstGeom prst="rect">
            <a:avLst/>
          </a:prstGeom>
        </p:spPr>
      </p:pic>
      <p:pic>
        <p:nvPicPr>
          <p:cNvPr id="820" name="圖形 819" descr="男人 以實心填滿">
            <a:extLst>
              <a:ext uri="{FF2B5EF4-FFF2-40B4-BE49-F238E27FC236}">
                <a16:creationId xmlns:a16="http://schemas.microsoft.com/office/drawing/2014/main" id="{DC5F4DF9-63AF-42DC-ACD1-F6307DB3E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1926600"/>
            <a:ext cx="944033" cy="944033"/>
          </a:xfrm>
          <a:prstGeom prst="rect">
            <a:avLst/>
          </a:prstGeom>
        </p:spPr>
      </p:pic>
      <p:pic>
        <p:nvPicPr>
          <p:cNvPr id="821" name="圖形 820" descr="男人 以實心填滿">
            <a:extLst>
              <a:ext uri="{FF2B5EF4-FFF2-40B4-BE49-F238E27FC236}">
                <a16:creationId xmlns:a16="http://schemas.microsoft.com/office/drawing/2014/main" id="{3B68E644-F703-4819-B750-A22CC101B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2079000"/>
            <a:ext cx="944033" cy="944033"/>
          </a:xfrm>
          <a:prstGeom prst="rect">
            <a:avLst/>
          </a:prstGeom>
        </p:spPr>
      </p:pic>
      <p:pic>
        <p:nvPicPr>
          <p:cNvPr id="822" name="圖形 821" descr="男人 以實心填滿">
            <a:extLst>
              <a:ext uri="{FF2B5EF4-FFF2-40B4-BE49-F238E27FC236}">
                <a16:creationId xmlns:a16="http://schemas.microsoft.com/office/drawing/2014/main" id="{60ECA7BD-01D0-4654-9971-6D964C2AE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2231400"/>
            <a:ext cx="944033" cy="944033"/>
          </a:xfrm>
          <a:prstGeom prst="rect">
            <a:avLst/>
          </a:prstGeom>
        </p:spPr>
      </p:pic>
      <p:pic>
        <p:nvPicPr>
          <p:cNvPr id="823" name="圖形 822" descr="男人 以實心填滿">
            <a:extLst>
              <a:ext uri="{FF2B5EF4-FFF2-40B4-BE49-F238E27FC236}">
                <a16:creationId xmlns:a16="http://schemas.microsoft.com/office/drawing/2014/main" id="{36715895-3EAA-4DF8-9B1E-511C35E37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2383800"/>
            <a:ext cx="944033" cy="944033"/>
          </a:xfrm>
          <a:prstGeom prst="rect">
            <a:avLst/>
          </a:prstGeom>
        </p:spPr>
      </p:pic>
      <p:pic>
        <p:nvPicPr>
          <p:cNvPr id="824" name="圖形 823" descr="男人 以實心填滿">
            <a:extLst>
              <a:ext uri="{FF2B5EF4-FFF2-40B4-BE49-F238E27FC236}">
                <a16:creationId xmlns:a16="http://schemas.microsoft.com/office/drawing/2014/main" id="{933C4186-816A-4C2A-A757-65297871A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2536200"/>
            <a:ext cx="944033" cy="944033"/>
          </a:xfrm>
          <a:prstGeom prst="rect">
            <a:avLst/>
          </a:prstGeom>
        </p:spPr>
      </p:pic>
      <p:pic>
        <p:nvPicPr>
          <p:cNvPr id="825" name="圖形 824" descr="男人 以實心填滿">
            <a:extLst>
              <a:ext uri="{FF2B5EF4-FFF2-40B4-BE49-F238E27FC236}">
                <a16:creationId xmlns:a16="http://schemas.microsoft.com/office/drawing/2014/main" id="{A1DECD29-FC25-4A06-AA37-5F25677FB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2688600"/>
            <a:ext cx="944033" cy="944033"/>
          </a:xfrm>
          <a:prstGeom prst="rect">
            <a:avLst/>
          </a:prstGeom>
        </p:spPr>
      </p:pic>
      <p:pic>
        <p:nvPicPr>
          <p:cNvPr id="826" name="圖形 825" descr="男人 以實心填滿">
            <a:extLst>
              <a:ext uri="{FF2B5EF4-FFF2-40B4-BE49-F238E27FC236}">
                <a16:creationId xmlns:a16="http://schemas.microsoft.com/office/drawing/2014/main" id="{59D911C4-2FE3-4D32-9543-C613020CF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2841000"/>
            <a:ext cx="944033" cy="944033"/>
          </a:xfrm>
          <a:prstGeom prst="rect">
            <a:avLst/>
          </a:prstGeom>
        </p:spPr>
      </p:pic>
      <p:pic>
        <p:nvPicPr>
          <p:cNvPr id="827" name="圖形 826" descr="男人 以實心填滿">
            <a:extLst>
              <a:ext uri="{FF2B5EF4-FFF2-40B4-BE49-F238E27FC236}">
                <a16:creationId xmlns:a16="http://schemas.microsoft.com/office/drawing/2014/main" id="{2E226FEB-2AEB-4FD3-AF8D-3AFA91BB4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2993400"/>
            <a:ext cx="944033" cy="944033"/>
          </a:xfrm>
          <a:prstGeom prst="rect">
            <a:avLst/>
          </a:prstGeom>
        </p:spPr>
      </p:pic>
      <p:pic>
        <p:nvPicPr>
          <p:cNvPr id="828" name="圖形 827" descr="男人 以實心填滿">
            <a:extLst>
              <a:ext uri="{FF2B5EF4-FFF2-40B4-BE49-F238E27FC236}">
                <a16:creationId xmlns:a16="http://schemas.microsoft.com/office/drawing/2014/main" id="{B10F3323-6771-4332-8D9F-495C1186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3145800"/>
            <a:ext cx="944033" cy="944033"/>
          </a:xfrm>
          <a:prstGeom prst="rect">
            <a:avLst/>
          </a:prstGeom>
        </p:spPr>
      </p:pic>
      <p:pic>
        <p:nvPicPr>
          <p:cNvPr id="829" name="圖形 828" descr="男人 以實心填滿">
            <a:extLst>
              <a:ext uri="{FF2B5EF4-FFF2-40B4-BE49-F238E27FC236}">
                <a16:creationId xmlns:a16="http://schemas.microsoft.com/office/drawing/2014/main" id="{327F3111-E314-4CE7-93FD-FD2E54E66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3298200"/>
            <a:ext cx="944033" cy="944033"/>
          </a:xfrm>
          <a:prstGeom prst="rect">
            <a:avLst/>
          </a:prstGeom>
        </p:spPr>
      </p:pic>
      <p:pic>
        <p:nvPicPr>
          <p:cNvPr id="830" name="圖形 829" descr="男人 以實心填滿">
            <a:extLst>
              <a:ext uri="{FF2B5EF4-FFF2-40B4-BE49-F238E27FC236}">
                <a16:creationId xmlns:a16="http://schemas.microsoft.com/office/drawing/2014/main" id="{A147A235-BD30-4165-99A3-CEF15FC4B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3450600"/>
            <a:ext cx="944033" cy="944033"/>
          </a:xfrm>
          <a:prstGeom prst="rect">
            <a:avLst/>
          </a:prstGeom>
        </p:spPr>
      </p:pic>
      <p:pic>
        <p:nvPicPr>
          <p:cNvPr id="831" name="圖形 830" descr="男人 以實心填滿">
            <a:extLst>
              <a:ext uri="{FF2B5EF4-FFF2-40B4-BE49-F238E27FC236}">
                <a16:creationId xmlns:a16="http://schemas.microsoft.com/office/drawing/2014/main" id="{E201DB0B-B466-41EA-AE92-439240E65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3603000"/>
            <a:ext cx="944033" cy="944033"/>
          </a:xfrm>
          <a:prstGeom prst="rect">
            <a:avLst/>
          </a:prstGeom>
        </p:spPr>
      </p:pic>
      <p:pic>
        <p:nvPicPr>
          <p:cNvPr id="832" name="圖形 831" descr="男人 以實心填滿">
            <a:extLst>
              <a:ext uri="{FF2B5EF4-FFF2-40B4-BE49-F238E27FC236}">
                <a16:creationId xmlns:a16="http://schemas.microsoft.com/office/drawing/2014/main" id="{6398CBF6-8869-4787-8902-4BE3B393B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3755400"/>
            <a:ext cx="944033" cy="944033"/>
          </a:xfrm>
          <a:prstGeom prst="rect">
            <a:avLst/>
          </a:prstGeom>
        </p:spPr>
      </p:pic>
      <p:pic>
        <p:nvPicPr>
          <p:cNvPr id="833" name="圖形 832" descr="男人 以實心填滿">
            <a:extLst>
              <a:ext uri="{FF2B5EF4-FFF2-40B4-BE49-F238E27FC236}">
                <a16:creationId xmlns:a16="http://schemas.microsoft.com/office/drawing/2014/main" id="{DDDD331A-0D57-4D5A-8073-905879A91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3907800"/>
            <a:ext cx="944033" cy="944033"/>
          </a:xfrm>
          <a:prstGeom prst="rect">
            <a:avLst/>
          </a:prstGeom>
        </p:spPr>
      </p:pic>
      <p:pic>
        <p:nvPicPr>
          <p:cNvPr id="834" name="圖形 833" descr="男人 以實心填滿">
            <a:extLst>
              <a:ext uri="{FF2B5EF4-FFF2-40B4-BE49-F238E27FC236}">
                <a16:creationId xmlns:a16="http://schemas.microsoft.com/office/drawing/2014/main" id="{A62FA444-9F60-4D06-ACB4-7C7C24C30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4060200"/>
            <a:ext cx="944033" cy="944033"/>
          </a:xfrm>
          <a:prstGeom prst="rect">
            <a:avLst/>
          </a:prstGeom>
        </p:spPr>
      </p:pic>
      <p:pic>
        <p:nvPicPr>
          <p:cNvPr id="835" name="圖形 834" descr="男人 以實心填滿">
            <a:extLst>
              <a:ext uri="{FF2B5EF4-FFF2-40B4-BE49-F238E27FC236}">
                <a16:creationId xmlns:a16="http://schemas.microsoft.com/office/drawing/2014/main" id="{8BC74463-E5C3-4AED-ADB1-829F1C80A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4212600"/>
            <a:ext cx="944033" cy="944033"/>
          </a:xfrm>
          <a:prstGeom prst="rect">
            <a:avLst/>
          </a:prstGeom>
        </p:spPr>
      </p:pic>
      <p:pic>
        <p:nvPicPr>
          <p:cNvPr id="836" name="圖形 835" descr="男人 以實心填滿">
            <a:extLst>
              <a:ext uri="{FF2B5EF4-FFF2-40B4-BE49-F238E27FC236}">
                <a16:creationId xmlns:a16="http://schemas.microsoft.com/office/drawing/2014/main" id="{D24A1E83-B72F-4E78-BC09-3914DA82A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4365000"/>
            <a:ext cx="944033" cy="944033"/>
          </a:xfrm>
          <a:prstGeom prst="rect">
            <a:avLst/>
          </a:prstGeom>
        </p:spPr>
      </p:pic>
      <p:pic>
        <p:nvPicPr>
          <p:cNvPr id="837" name="圖形 836" descr="男人 以實心填滿">
            <a:extLst>
              <a:ext uri="{FF2B5EF4-FFF2-40B4-BE49-F238E27FC236}">
                <a16:creationId xmlns:a16="http://schemas.microsoft.com/office/drawing/2014/main" id="{44E30266-91AF-43AA-A767-B02629FD6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8912" y="4517400"/>
            <a:ext cx="944033" cy="944033"/>
          </a:xfrm>
          <a:prstGeom prst="rect">
            <a:avLst/>
          </a:prstGeom>
        </p:spPr>
      </p:pic>
      <p:pic>
        <p:nvPicPr>
          <p:cNvPr id="839" name="圖形 838" descr="男人 以實心填滿">
            <a:extLst>
              <a:ext uri="{FF2B5EF4-FFF2-40B4-BE49-F238E27FC236}">
                <a16:creationId xmlns:a16="http://schemas.microsoft.com/office/drawing/2014/main" id="{0C5BEC65-A19F-4295-B767-C7B3E34CC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707400"/>
            <a:ext cx="944033" cy="944033"/>
          </a:xfrm>
          <a:prstGeom prst="rect">
            <a:avLst/>
          </a:prstGeom>
        </p:spPr>
      </p:pic>
      <p:pic>
        <p:nvPicPr>
          <p:cNvPr id="840" name="圖形 839" descr="男人 以實心填滿">
            <a:extLst>
              <a:ext uri="{FF2B5EF4-FFF2-40B4-BE49-F238E27FC236}">
                <a16:creationId xmlns:a16="http://schemas.microsoft.com/office/drawing/2014/main" id="{809043DF-51C1-473C-9015-3B798A291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859800"/>
            <a:ext cx="944033" cy="944033"/>
          </a:xfrm>
          <a:prstGeom prst="rect">
            <a:avLst/>
          </a:prstGeom>
        </p:spPr>
      </p:pic>
      <p:pic>
        <p:nvPicPr>
          <p:cNvPr id="841" name="圖形 840" descr="男人 以實心填滿">
            <a:extLst>
              <a:ext uri="{FF2B5EF4-FFF2-40B4-BE49-F238E27FC236}">
                <a16:creationId xmlns:a16="http://schemas.microsoft.com/office/drawing/2014/main" id="{6C6E3A2C-0419-4783-83F3-D6610394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1012200"/>
            <a:ext cx="944033" cy="944033"/>
          </a:xfrm>
          <a:prstGeom prst="rect">
            <a:avLst/>
          </a:prstGeom>
        </p:spPr>
      </p:pic>
      <p:pic>
        <p:nvPicPr>
          <p:cNvPr id="842" name="圖形 841" descr="男人 以實心填滿">
            <a:extLst>
              <a:ext uri="{FF2B5EF4-FFF2-40B4-BE49-F238E27FC236}">
                <a16:creationId xmlns:a16="http://schemas.microsoft.com/office/drawing/2014/main" id="{57961189-D6E0-4225-9702-2C265DA87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1164600"/>
            <a:ext cx="944033" cy="944033"/>
          </a:xfrm>
          <a:prstGeom prst="rect">
            <a:avLst/>
          </a:prstGeom>
        </p:spPr>
      </p:pic>
      <p:pic>
        <p:nvPicPr>
          <p:cNvPr id="843" name="圖形 842" descr="男人 以實心填滿">
            <a:extLst>
              <a:ext uri="{FF2B5EF4-FFF2-40B4-BE49-F238E27FC236}">
                <a16:creationId xmlns:a16="http://schemas.microsoft.com/office/drawing/2014/main" id="{5E3A1A6E-4A89-42F5-9309-03D2B109D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1317000"/>
            <a:ext cx="944033" cy="944033"/>
          </a:xfrm>
          <a:prstGeom prst="rect">
            <a:avLst/>
          </a:prstGeom>
        </p:spPr>
      </p:pic>
      <p:pic>
        <p:nvPicPr>
          <p:cNvPr id="844" name="圖形 843" descr="男人 以實心填滿">
            <a:extLst>
              <a:ext uri="{FF2B5EF4-FFF2-40B4-BE49-F238E27FC236}">
                <a16:creationId xmlns:a16="http://schemas.microsoft.com/office/drawing/2014/main" id="{B2B1A621-0665-4AAB-B31E-1FEDA57D0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1469400"/>
            <a:ext cx="944033" cy="944033"/>
          </a:xfrm>
          <a:prstGeom prst="rect">
            <a:avLst/>
          </a:prstGeom>
        </p:spPr>
      </p:pic>
      <p:pic>
        <p:nvPicPr>
          <p:cNvPr id="845" name="圖形 844" descr="男人 以實心填滿">
            <a:extLst>
              <a:ext uri="{FF2B5EF4-FFF2-40B4-BE49-F238E27FC236}">
                <a16:creationId xmlns:a16="http://schemas.microsoft.com/office/drawing/2014/main" id="{1D1DCEBF-DEE5-4133-B7F0-011A59606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1621800"/>
            <a:ext cx="944033" cy="944033"/>
          </a:xfrm>
          <a:prstGeom prst="rect">
            <a:avLst/>
          </a:prstGeom>
        </p:spPr>
      </p:pic>
      <p:pic>
        <p:nvPicPr>
          <p:cNvPr id="846" name="圖形 845" descr="男人 以實心填滿">
            <a:extLst>
              <a:ext uri="{FF2B5EF4-FFF2-40B4-BE49-F238E27FC236}">
                <a16:creationId xmlns:a16="http://schemas.microsoft.com/office/drawing/2014/main" id="{7F785716-DF13-450B-B68D-D83D8C2D9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1774200"/>
            <a:ext cx="944033" cy="944033"/>
          </a:xfrm>
          <a:prstGeom prst="rect">
            <a:avLst/>
          </a:prstGeom>
        </p:spPr>
      </p:pic>
      <p:pic>
        <p:nvPicPr>
          <p:cNvPr id="847" name="圖形 846" descr="男人 以實心填滿">
            <a:extLst>
              <a:ext uri="{FF2B5EF4-FFF2-40B4-BE49-F238E27FC236}">
                <a16:creationId xmlns:a16="http://schemas.microsoft.com/office/drawing/2014/main" id="{E926B572-F853-41E3-A427-683C4726B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1926600"/>
            <a:ext cx="944033" cy="944033"/>
          </a:xfrm>
          <a:prstGeom prst="rect">
            <a:avLst/>
          </a:prstGeom>
        </p:spPr>
      </p:pic>
      <p:pic>
        <p:nvPicPr>
          <p:cNvPr id="848" name="圖形 847" descr="男人 以實心填滿">
            <a:extLst>
              <a:ext uri="{FF2B5EF4-FFF2-40B4-BE49-F238E27FC236}">
                <a16:creationId xmlns:a16="http://schemas.microsoft.com/office/drawing/2014/main" id="{B09D20ED-CA4C-409D-A69A-9DEEFDC04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2079000"/>
            <a:ext cx="944033" cy="944033"/>
          </a:xfrm>
          <a:prstGeom prst="rect">
            <a:avLst/>
          </a:prstGeom>
        </p:spPr>
      </p:pic>
      <p:pic>
        <p:nvPicPr>
          <p:cNvPr id="849" name="圖形 848" descr="男人 以實心填滿">
            <a:extLst>
              <a:ext uri="{FF2B5EF4-FFF2-40B4-BE49-F238E27FC236}">
                <a16:creationId xmlns:a16="http://schemas.microsoft.com/office/drawing/2014/main" id="{2799F544-C2AB-4D71-A755-6F5D36303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2231400"/>
            <a:ext cx="944033" cy="944033"/>
          </a:xfrm>
          <a:prstGeom prst="rect">
            <a:avLst/>
          </a:prstGeom>
        </p:spPr>
      </p:pic>
      <p:pic>
        <p:nvPicPr>
          <p:cNvPr id="850" name="圖形 849" descr="男人 以實心填滿">
            <a:extLst>
              <a:ext uri="{FF2B5EF4-FFF2-40B4-BE49-F238E27FC236}">
                <a16:creationId xmlns:a16="http://schemas.microsoft.com/office/drawing/2014/main" id="{D01F6D5A-D1F5-4DDC-94EC-56F02053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2383800"/>
            <a:ext cx="944033" cy="944033"/>
          </a:xfrm>
          <a:prstGeom prst="rect">
            <a:avLst/>
          </a:prstGeom>
        </p:spPr>
      </p:pic>
      <p:pic>
        <p:nvPicPr>
          <p:cNvPr id="851" name="圖形 850" descr="男人 以實心填滿">
            <a:extLst>
              <a:ext uri="{FF2B5EF4-FFF2-40B4-BE49-F238E27FC236}">
                <a16:creationId xmlns:a16="http://schemas.microsoft.com/office/drawing/2014/main" id="{5A5FB078-0A6E-4B01-968F-F8217057E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2536200"/>
            <a:ext cx="944033" cy="944033"/>
          </a:xfrm>
          <a:prstGeom prst="rect">
            <a:avLst/>
          </a:prstGeom>
        </p:spPr>
      </p:pic>
      <p:pic>
        <p:nvPicPr>
          <p:cNvPr id="852" name="圖形 851" descr="男人 以實心填滿">
            <a:extLst>
              <a:ext uri="{FF2B5EF4-FFF2-40B4-BE49-F238E27FC236}">
                <a16:creationId xmlns:a16="http://schemas.microsoft.com/office/drawing/2014/main" id="{6CFB1075-780D-4984-9061-4DC97BF6D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2688600"/>
            <a:ext cx="944033" cy="944033"/>
          </a:xfrm>
          <a:prstGeom prst="rect">
            <a:avLst/>
          </a:prstGeom>
        </p:spPr>
      </p:pic>
      <p:pic>
        <p:nvPicPr>
          <p:cNvPr id="853" name="圖形 852" descr="男人 以實心填滿">
            <a:extLst>
              <a:ext uri="{FF2B5EF4-FFF2-40B4-BE49-F238E27FC236}">
                <a16:creationId xmlns:a16="http://schemas.microsoft.com/office/drawing/2014/main" id="{C67AB66F-70B3-4822-8AA7-EF24160B7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2841000"/>
            <a:ext cx="944033" cy="944033"/>
          </a:xfrm>
          <a:prstGeom prst="rect">
            <a:avLst/>
          </a:prstGeom>
        </p:spPr>
      </p:pic>
      <p:pic>
        <p:nvPicPr>
          <p:cNvPr id="854" name="圖形 853" descr="男人 以實心填滿">
            <a:extLst>
              <a:ext uri="{FF2B5EF4-FFF2-40B4-BE49-F238E27FC236}">
                <a16:creationId xmlns:a16="http://schemas.microsoft.com/office/drawing/2014/main" id="{8DC53A38-65A6-4138-8459-677831379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2993400"/>
            <a:ext cx="944033" cy="944033"/>
          </a:xfrm>
          <a:prstGeom prst="rect">
            <a:avLst/>
          </a:prstGeom>
        </p:spPr>
      </p:pic>
      <p:pic>
        <p:nvPicPr>
          <p:cNvPr id="855" name="圖形 854" descr="男人 以實心填滿">
            <a:extLst>
              <a:ext uri="{FF2B5EF4-FFF2-40B4-BE49-F238E27FC236}">
                <a16:creationId xmlns:a16="http://schemas.microsoft.com/office/drawing/2014/main" id="{CA76F59F-73AF-457D-B92A-D085350B6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3145800"/>
            <a:ext cx="944033" cy="944033"/>
          </a:xfrm>
          <a:prstGeom prst="rect">
            <a:avLst/>
          </a:prstGeom>
        </p:spPr>
      </p:pic>
      <p:pic>
        <p:nvPicPr>
          <p:cNvPr id="856" name="圖形 855" descr="男人 以實心填滿">
            <a:extLst>
              <a:ext uri="{FF2B5EF4-FFF2-40B4-BE49-F238E27FC236}">
                <a16:creationId xmlns:a16="http://schemas.microsoft.com/office/drawing/2014/main" id="{7F20765B-79B6-4864-8D45-763003BED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3298200"/>
            <a:ext cx="944033" cy="944033"/>
          </a:xfrm>
          <a:prstGeom prst="rect">
            <a:avLst/>
          </a:prstGeom>
        </p:spPr>
      </p:pic>
      <p:pic>
        <p:nvPicPr>
          <p:cNvPr id="857" name="圖形 856" descr="男人 以實心填滿">
            <a:extLst>
              <a:ext uri="{FF2B5EF4-FFF2-40B4-BE49-F238E27FC236}">
                <a16:creationId xmlns:a16="http://schemas.microsoft.com/office/drawing/2014/main" id="{4CB78DDE-7759-4975-886E-52C28F66E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3450600"/>
            <a:ext cx="944033" cy="944033"/>
          </a:xfrm>
          <a:prstGeom prst="rect">
            <a:avLst/>
          </a:prstGeom>
        </p:spPr>
      </p:pic>
      <p:pic>
        <p:nvPicPr>
          <p:cNvPr id="858" name="圖形 857" descr="男人 以實心填滿">
            <a:extLst>
              <a:ext uri="{FF2B5EF4-FFF2-40B4-BE49-F238E27FC236}">
                <a16:creationId xmlns:a16="http://schemas.microsoft.com/office/drawing/2014/main" id="{EC9750C2-9F9E-4FF1-A9E5-51767D540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3603000"/>
            <a:ext cx="944033" cy="944033"/>
          </a:xfrm>
          <a:prstGeom prst="rect">
            <a:avLst/>
          </a:prstGeom>
        </p:spPr>
      </p:pic>
      <p:pic>
        <p:nvPicPr>
          <p:cNvPr id="859" name="圖形 858" descr="男人 以實心填滿">
            <a:extLst>
              <a:ext uri="{FF2B5EF4-FFF2-40B4-BE49-F238E27FC236}">
                <a16:creationId xmlns:a16="http://schemas.microsoft.com/office/drawing/2014/main" id="{3F38ED64-66E3-4BBB-BC65-E34A67617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3755400"/>
            <a:ext cx="944033" cy="944033"/>
          </a:xfrm>
          <a:prstGeom prst="rect">
            <a:avLst/>
          </a:prstGeom>
        </p:spPr>
      </p:pic>
      <p:pic>
        <p:nvPicPr>
          <p:cNvPr id="860" name="圖形 859" descr="男人 以實心填滿">
            <a:extLst>
              <a:ext uri="{FF2B5EF4-FFF2-40B4-BE49-F238E27FC236}">
                <a16:creationId xmlns:a16="http://schemas.microsoft.com/office/drawing/2014/main" id="{EC305ED4-291D-4001-A4BF-B80CF9BF4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3907800"/>
            <a:ext cx="944033" cy="944033"/>
          </a:xfrm>
          <a:prstGeom prst="rect">
            <a:avLst/>
          </a:prstGeom>
        </p:spPr>
      </p:pic>
      <p:pic>
        <p:nvPicPr>
          <p:cNvPr id="861" name="圖形 860" descr="男人 以實心填滿">
            <a:extLst>
              <a:ext uri="{FF2B5EF4-FFF2-40B4-BE49-F238E27FC236}">
                <a16:creationId xmlns:a16="http://schemas.microsoft.com/office/drawing/2014/main" id="{3F5695E2-CEC0-49F1-87B1-93CBC854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4060200"/>
            <a:ext cx="944033" cy="944033"/>
          </a:xfrm>
          <a:prstGeom prst="rect">
            <a:avLst/>
          </a:prstGeom>
        </p:spPr>
      </p:pic>
      <p:pic>
        <p:nvPicPr>
          <p:cNvPr id="862" name="圖形 861" descr="男人 以實心填滿">
            <a:extLst>
              <a:ext uri="{FF2B5EF4-FFF2-40B4-BE49-F238E27FC236}">
                <a16:creationId xmlns:a16="http://schemas.microsoft.com/office/drawing/2014/main" id="{E42FD384-49AD-4481-AAD6-319A1AE7D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4212600"/>
            <a:ext cx="944033" cy="944033"/>
          </a:xfrm>
          <a:prstGeom prst="rect">
            <a:avLst/>
          </a:prstGeom>
        </p:spPr>
      </p:pic>
      <p:pic>
        <p:nvPicPr>
          <p:cNvPr id="863" name="圖形 862" descr="男人 以實心填滿">
            <a:extLst>
              <a:ext uri="{FF2B5EF4-FFF2-40B4-BE49-F238E27FC236}">
                <a16:creationId xmlns:a16="http://schemas.microsoft.com/office/drawing/2014/main" id="{70DD7A81-F519-456A-B35E-358B7A154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4365000"/>
            <a:ext cx="944033" cy="944033"/>
          </a:xfrm>
          <a:prstGeom prst="rect">
            <a:avLst/>
          </a:prstGeom>
        </p:spPr>
      </p:pic>
      <p:pic>
        <p:nvPicPr>
          <p:cNvPr id="864" name="圖形 863" descr="男人 以實心填滿">
            <a:extLst>
              <a:ext uri="{FF2B5EF4-FFF2-40B4-BE49-F238E27FC236}">
                <a16:creationId xmlns:a16="http://schemas.microsoft.com/office/drawing/2014/main" id="{FE55854B-7FF4-4428-88AA-A995CD4BD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1050" y="4517400"/>
            <a:ext cx="944033" cy="944033"/>
          </a:xfrm>
          <a:prstGeom prst="rect">
            <a:avLst/>
          </a:prstGeom>
        </p:spPr>
      </p:pic>
      <p:pic>
        <p:nvPicPr>
          <p:cNvPr id="866" name="圖形 865" descr="男人 以實心填滿">
            <a:extLst>
              <a:ext uri="{FF2B5EF4-FFF2-40B4-BE49-F238E27FC236}">
                <a16:creationId xmlns:a16="http://schemas.microsoft.com/office/drawing/2014/main" id="{1FC6639B-6238-48EE-B321-6EEB340B6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707400"/>
            <a:ext cx="944033" cy="944033"/>
          </a:xfrm>
          <a:prstGeom prst="rect">
            <a:avLst/>
          </a:prstGeom>
        </p:spPr>
      </p:pic>
      <p:pic>
        <p:nvPicPr>
          <p:cNvPr id="867" name="圖形 866" descr="男人 以實心填滿">
            <a:extLst>
              <a:ext uri="{FF2B5EF4-FFF2-40B4-BE49-F238E27FC236}">
                <a16:creationId xmlns:a16="http://schemas.microsoft.com/office/drawing/2014/main" id="{37113565-1383-4721-9B32-CC38A96D5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859800"/>
            <a:ext cx="944033" cy="944033"/>
          </a:xfrm>
          <a:prstGeom prst="rect">
            <a:avLst/>
          </a:prstGeom>
        </p:spPr>
      </p:pic>
      <p:pic>
        <p:nvPicPr>
          <p:cNvPr id="868" name="圖形 867" descr="男人 以實心填滿">
            <a:extLst>
              <a:ext uri="{FF2B5EF4-FFF2-40B4-BE49-F238E27FC236}">
                <a16:creationId xmlns:a16="http://schemas.microsoft.com/office/drawing/2014/main" id="{766EA9CC-6BE7-4A87-B705-E733CD8D9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1012200"/>
            <a:ext cx="944033" cy="944033"/>
          </a:xfrm>
          <a:prstGeom prst="rect">
            <a:avLst/>
          </a:prstGeom>
        </p:spPr>
      </p:pic>
      <p:pic>
        <p:nvPicPr>
          <p:cNvPr id="869" name="圖形 868" descr="男人 以實心填滿">
            <a:extLst>
              <a:ext uri="{FF2B5EF4-FFF2-40B4-BE49-F238E27FC236}">
                <a16:creationId xmlns:a16="http://schemas.microsoft.com/office/drawing/2014/main" id="{D6BB329C-ABFC-4312-9711-DDC1638B9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1164600"/>
            <a:ext cx="944033" cy="944033"/>
          </a:xfrm>
          <a:prstGeom prst="rect">
            <a:avLst/>
          </a:prstGeom>
        </p:spPr>
      </p:pic>
      <p:pic>
        <p:nvPicPr>
          <p:cNvPr id="870" name="圖形 869" descr="男人 以實心填滿">
            <a:extLst>
              <a:ext uri="{FF2B5EF4-FFF2-40B4-BE49-F238E27FC236}">
                <a16:creationId xmlns:a16="http://schemas.microsoft.com/office/drawing/2014/main" id="{2DB64F77-94CD-4D89-9E6B-FA114A45F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1317000"/>
            <a:ext cx="944033" cy="944033"/>
          </a:xfrm>
          <a:prstGeom prst="rect">
            <a:avLst/>
          </a:prstGeom>
        </p:spPr>
      </p:pic>
      <p:pic>
        <p:nvPicPr>
          <p:cNvPr id="871" name="圖形 870" descr="男人 以實心填滿">
            <a:extLst>
              <a:ext uri="{FF2B5EF4-FFF2-40B4-BE49-F238E27FC236}">
                <a16:creationId xmlns:a16="http://schemas.microsoft.com/office/drawing/2014/main" id="{70C7DE43-5396-4095-B1D1-119E6DD1C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1469400"/>
            <a:ext cx="944033" cy="944033"/>
          </a:xfrm>
          <a:prstGeom prst="rect">
            <a:avLst/>
          </a:prstGeom>
        </p:spPr>
      </p:pic>
      <p:pic>
        <p:nvPicPr>
          <p:cNvPr id="872" name="圖形 871" descr="男人 以實心填滿">
            <a:extLst>
              <a:ext uri="{FF2B5EF4-FFF2-40B4-BE49-F238E27FC236}">
                <a16:creationId xmlns:a16="http://schemas.microsoft.com/office/drawing/2014/main" id="{D1A33085-91C8-48A6-BFA6-0AA001CB8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1621800"/>
            <a:ext cx="944033" cy="944033"/>
          </a:xfrm>
          <a:prstGeom prst="rect">
            <a:avLst/>
          </a:prstGeom>
        </p:spPr>
      </p:pic>
      <p:pic>
        <p:nvPicPr>
          <p:cNvPr id="873" name="圖形 872" descr="男人 以實心填滿">
            <a:extLst>
              <a:ext uri="{FF2B5EF4-FFF2-40B4-BE49-F238E27FC236}">
                <a16:creationId xmlns:a16="http://schemas.microsoft.com/office/drawing/2014/main" id="{E6BF8700-DC58-4897-A2F3-976DD687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1774200"/>
            <a:ext cx="944033" cy="944033"/>
          </a:xfrm>
          <a:prstGeom prst="rect">
            <a:avLst/>
          </a:prstGeom>
        </p:spPr>
      </p:pic>
      <p:pic>
        <p:nvPicPr>
          <p:cNvPr id="874" name="圖形 873" descr="男人 以實心填滿">
            <a:extLst>
              <a:ext uri="{FF2B5EF4-FFF2-40B4-BE49-F238E27FC236}">
                <a16:creationId xmlns:a16="http://schemas.microsoft.com/office/drawing/2014/main" id="{419B1D95-61CE-46EB-B914-AF761ABE2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1926600"/>
            <a:ext cx="944033" cy="944033"/>
          </a:xfrm>
          <a:prstGeom prst="rect">
            <a:avLst/>
          </a:prstGeom>
        </p:spPr>
      </p:pic>
      <p:pic>
        <p:nvPicPr>
          <p:cNvPr id="875" name="圖形 874" descr="男人 以實心填滿">
            <a:extLst>
              <a:ext uri="{FF2B5EF4-FFF2-40B4-BE49-F238E27FC236}">
                <a16:creationId xmlns:a16="http://schemas.microsoft.com/office/drawing/2014/main" id="{DF6CA8DE-098E-4803-974F-A5DD1EE61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2079000"/>
            <a:ext cx="944033" cy="944033"/>
          </a:xfrm>
          <a:prstGeom prst="rect">
            <a:avLst/>
          </a:prstGeom>
        </p:spPr>
      </p:pic>
      <p:pic>
        <p:nvPicPr>
          <p:cNvPr id="876" name="圖形 875" descr="男人 以實心填滿">
            <a:extLst>
              <a:ext uri="{FF2B5EF4-FFF2-40B4-BE49-F238E27FC236}">
                <a16:creationId xmlns:a16="http://schemas.microsoft.com/office/drawing/2014/main" id="{29FA02BB-C0E7-42D7-9B08-301F993F9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2231400"/>
            <a:ext cx="944033" cy="944033"/>
          </a:xfrm>
          <a:prstGeom prst="rect">
            <a:avLst/>
          </a:prstGeom>
        </p:spPr>
      </p:pic>
      <p:pic>
        <p:nvPicPr>
          <p:cNvPr id="877" name="圖形 876" descr="男人 以實心填滿">
            <a:extLst>
              <a:ext uri="{FF2B5EF4-FFF2-40B4-BE49-F238E27FC236}">
                <a16:creationId xmlns:a16="http://schemas.microsoft.com/office/drawing/2014/main" id="{921867FF-F172-487B-953B-0C574635B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2383800"/>
            <a:ext cx="944033" cy="944033"/>
          </a:xfrm>
          <a:prstGeom prst="rect">
            <a:avLst/>
          </a:prstGeom>
        </p:spPr>
      </p:pic>
      <p:pic>
        <p:nvPicPr>
          <p:cNvPr id="878" name="圖形 877" descr="男人 以實心填滿">
            <a:extLst>
              <a:ext uri="{FF2B5EF4-FFF2-40B4-BE49-F238E27FC236}">
                <a16:creationId xmlns:a16="http://schemas.microsoft.com/office/drawing/2014/main" id="{1F7DA382-E6C2-4554-995E-0C7E74A97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2536200"/>
            <a:ext cx="944033" cy="944033"/>
          </a:xfrm>
          <a:prstGeom prst="rect">
            <a:avLst/>
          </a:prstGeom>
        </p:spPr>
      </p:pic>
      <p:pic>
        <p:nvPicPr>
          <p:cNvPr id="879" name="圖形 878" descr="男人 以實心填滿">
            <a:extLst>
              <a:ext uri="{FF2B5EF4-FFF2-40B4-BE49-F238E27FC236}">
                <a16:creationId xmlns:a16="http://schemas.microsoft.com/office/drawing/2014/main" id="{F361C396-5C91-4881-B6D3-C18AC89B0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2688600"/>
            <a:ext cx="944033" cy="944033"/>
          </a:xfrm>
          <a:prstGeom prst="rect">
            <a:avLst/>
          </a:prstGeom>
        </p:spPr>
      </p:pic>
      <p:pic>
        <p:nvPicPr>
          <p:cNvPr id="880" name="圖形 879" descr="男人 以實心填滿">
            <a:extLst>
              <a:ext uri="{FF2B5EF4-FFF2-40B4-BE49-F238E27FC236}">
                <a16:creationId xmlns:a16="http://schemas.microsoft.com/office/drawing/2014/main" id="{225A5084-8211-429E-AE42-F3F78C876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2841000"/>
            <a:ext cx="944033" cy="944033"/>
          </a:xfrm>
          <a:prstGeom prst="rect">
            <a:avLst/>
          </a:prstGeom>
        </p:spPr>
      </p:pic>
      <p:pic>
        <p:nvPicPr>
          <p:cNvPr id="881" name="圖形 880" descr="男人 以實心填滿">
            <a:extLst>
              <a:ext uri="{FF2B5EF4-FFF2-40B4-BE49-F238E27FC236}">
                <a16:creationId xmlns:a16="http://schemas.microsoft.com/office/drawing/2014/main" id="{4674A551-B9F8-4590-A505-C199CFCE1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2993400"/>
            <a:ext cx="944033" cy="944033"/>
          </a:xfrm>
          <a:prstGeom prst="rect">
            <a:avLst/>
          </a:prstGeom>
        </p:spPr>
      </p:pic>
      <p:pic>
        <p:nvPicPr>
          <p:cNvPr id="882" name="圖形 881" descr="男人 以實心填滿">
            <a:extLst>
              <a:ext uri="{FF2B5EF4-FFF2-40B4-BE49-F238E27FC236}">
                <a16:creationId xmlns:a16="http://schemas.microsoft.com/office/drawing/2014/main" id="{68990541-059C-4B29-B4BF-55F62B0DE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3145800"/>
            <a:ext cx="944033" cy="944033"/>
          </a:xfrm>
          <a:prstGeom prst="rect">
            <a:avLst/>
          </a:prstGeom>
        </p:spPr>
      </p:pic>
      <p:pic>
        <p:nvPicPr>
          <p:cNvPr id="883" name="圖形 882" descr="男人 以實心填滿">
            <a:extLst>
              <a:ext uri="{FF2B5EF4-FFF2-40B4-BE49-F238E27FC236}">
                <a16:creationId xmlns:a16="http://schemas.microsoft.com/office/drawing/2014/main" id="{B01DD628-D865-47C0-84DD-34656850A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3298200"/>
            <a:ext cx="944033" cy="944033"/>
          </a:xfrm>
          <a:prstGeom prst="rect">
            <a:avLst/>
          </a:prstGeom>
        </p:spPr>
      </p:pic>
      <p:pic>
        <p:nvPicPr>
          <p:cNvPr id="884" name="圖形 883" descr="男人 以實心填滿">
            <a:extLst>
              <a:ext uri="{FF2B5EF4-FFF2-40B4-BE49-F238E27FC236}">
                <a16:creationId xmlns:a16="http://schemas.microsoft.com/office/drawing/2014/main" id="{37539CBF-B05A-4DDC-8FD7-485B6A9EF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3450600"/>
            <a:ext cx="944033" cy="944033"/>
          </a:xfrm>
          <a:prstGeom prst="rect">
            <a:avLst/>
          </a:prstGeom>
        </p:spPr>
      </p:pic>
      <p:pic>
        <p:nvPicPr>
          <p:cNvPr id="885" name="圖形 884" descr="男人 以實心填滿">
            <a:extLst>
              <a:ext uri="{FF2B5EF4-FFF2-40B4-BE49-F238E27FC236}">
                <a16:creationId xmlns:a16="http://schemas.microsoft.com/office/drawing/2014/main" id="{0C4123BB-C354-4B18-8910-38CC9147E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3603000"/>
            <a:ext cx="944033" cy="944033"/>
          </a:xfrm>
          <a:prstGeom prst="rect">
            <a:avLst/>
          </a:prstGeom>
        </p:spPr>
      </p:pic>
      <p:pic>
        <p:nvPicPr>
          <p:cNvPr id="886" name="圖形 885" descr="男人 以實心填滿">
            <a:extLst>
              <a:ext uri="{FF2B5EF4-FFF2-40B4-BE49-F238E27FC236}">
                <a16:creationId xmlns:a16="http://schemas.microsoft.com/office/drawing/2014/main" id="{271784B5-A358-4F44-91DA-607F79F9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3755400"/>
            <a:ext cx="944033" cy="944033"/>
          </a:xfrm>
          <a:prstGeom prst="rect">
            <a:avLst/>
          </a:prstGeom>
        </p:spPr>
      </p:pic>
      <p:pic>
        <p:nvPicPr>
          <p:cNvPr id="887" name="圖形 886" descr="男人 以實心填滿">
            <a:extLst>
              <a:ext uri="{FF2B5EF4-FFF2-40B4-BE49-F238E27FC236}">
                <a16:creationId xmlns:a16="http://schemas.microsoft.com/office/drawing/2014/main" id="{018EB651-8A12-4D58-8C5F-5DC9638DD2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3907800"/>
            <a:ext cx="944033" cy="944033"/>
          </a:xfrm>
          <a:prstGeom prst="rect">
            <a:avLst/>
          </a:prstGeom>
        </p:spPr>
      </p:pic>
      <p:pic>
        <p:nvPicPr>
          <p:cNvPr id="888" name="圖形 887" descr="男人 以實心填滿">
            <a:extLst>
              <a:ext uri="{FF2B5EF4-FFF2-40B4-BE49-F238E27FC236}">
                <a16:creationId xmlns:a16="http://schemas.microsoft.com/office/drawing/2014/main" id="{95E0185A-4C04-4F66-BDE6-C468F73D9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4060200"/>
            <a:ext cx="944033" cy="944033"/>
          </a:xfrm>
          <a:prstGeom prst="rect">
            <a:avLst/>
          </a:prstGeom>
        </p:spPr>
      </p:pic>
      <p:pic>
        <p:nvPicPr>
          <p:cNvPr id="889" name="圖形 888" descr="男人 以實心填滿">
            <a:extLst>
              <a:ext uri="{FF2B5EF4-FFF2-40B4-BE49-F238E27FC236}">
                <a16:creationId xmlns:a16="http://schemas.microsoft.com/office/drawing/2014/main" id="{93209A03-857E-46C8-87D7-CF5B2C549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4212600"/>
            <a:ext cx="944033" cy="944033"/>
          </a:xfrm>
          <a:prstGeom prst="rect">
            <a:avLst/>
          </a:prstGeom>
        </p:spPr>
      </p:pic>
      <p:pic>
        <p:nvPicPr>
          <p:cNvPr id="890" name="圖形 889" descr="男人 以實心填滿">
            <a:extLst>
              <a:ext uri="{FF2B5EF4-FFF2-40B4-BE49-F238E27FC236}">
                <a16:creationId xmlns:a16="http://schemas.microsoft.com/office/drawing/2014/main" id="{50C0CB5C-1251-45CA-B4BF-A0F6B97F9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4365000"/>
            <a:ext cx="944033" cy="944033"/>
          </a:xfrm>
          <a:prstGeom prst="rect">
            <a:avLst/>
          </a:prstGeom>
        </p:spPr>
      </p:pic>
      <p:pic>
        <p:nvPicPr>
          <p:cNvPr id="891" name="圖形 890" descr="男人 以實心填滿">
            <a:extLst>
              <a:ext uri="{FF2B5EF4-FFF2-40B4-BE49-F238E27FC236}">
                <a16:creationId xmlns:a16="http://schemas.microsoft.com/office/drawing/2014/main" id="{7170548F-0632-4D67-9094-38140A552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5326" y="4517400"/>
            <a:ext cx="944033" cy="944033"/>
          </a:xfrm>
          <a:prstGeom prst="rect">
            <a:avLst/>
          </a:prstGeom>
        </p:spPr>
      </p:pic>
      <p:pic>
        <p:nvPicPr>
          <p:cNvPr id="893" name="圖形 892" descr="男人 以實心填滿">
            <a:extLst>
              <a:ext uri="{FF2B5EF4-FFF2-40B4-BE49-F238E27FC236}">
                <a16:creationId xmlns:a16="http://schemas.microsoft.com/office/drawing/2014/main" id="{C08B22BD-FA31-408E-A78D-63C03745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707400"/>
            <a:ext cx="944033" cy="944033"/>
          </a:xfrm>
          <a:prstGeom prst="rect">
            <a:avLst/>
          </a:prstGeom>
        </p:spPr>
      </p:pic>
      <p:pic>
        <p:nvPicPr>
          <p:cNvPr id="894" name="圖形 893" descr="男人 以實心填滿">
            <a:extLst>
              <a:ext uri="{FF2B5EF4-FFF2-40B4-BE49-F238E27FC236}">
                <a16:creationId xmlns:a16="http://schemas.microsoft.com/office/drawing/2014/main" id="{81D94657-1C29-49C7-A691-3882D476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859800"/>
            <a:ext cx="944033" cy="944033"/>
          </a:xfrm>
          <a:prstGeom prst="rect">
            <a:avLst/>
          </a:prstGeom>
        </p:spPr>
      </p:pic>
      <p:pic>
        <p:nvPicPr>
          <p:cNvPr id="895" name="圖形 894" descr="男人 以實心填滿">
            <a:extLst>
              <a:ext uri="{FF2B5EF4-FFF2-40B4-BE49-F238E27FC236}">
                <a16:creationId xmlns:a16="http://schemas.microsoft.com/office/drawing/2014/main" id="{BE13AD87-3759-4E61-BAAA-80D0E1850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1012200"/>
            <a:ext cx="944033" cy="944033"/>
          </a:xfrm>
          <a:prstGeom prst="rect">
            <a:avLst/>
          </a:prstGeom>
        </p:spPr>
      </p:pic>
      <p:pic>
        <p:nvPicPr>
          <p:cNvPr id="896" name="圖形 895" descr="男人 以實心填滿">
            <a:extLst>
              <a:ext uri="{FF2B5EF4-FFF2-40B4-BE49-F238E27FC236}">
                <a16:creationId xmlns:a16="http://schemas.microsoft.com/office/drawing/2014/main" id="{72814EAF-9705-4199-8875-8C44BBF42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1164600"/>
            <a:ext cx="944033" cy="944033"/>
          </a:xfrm>
          <a:prstGeom prst="rect">
            <a:avLst/>
          </a:prstGeom>
        </p:spPr>
      </p:pic>
      <p:pic>
        <p:nvPicPr>
          <p:cNvPr id="897" name="圖形 896" descr="男人 以實心填滿">
            <a:extLst>
              <a:ext uri="{FF2B5EF4-FFF2-40B4-BE49-F238E27FC236}">
                <a16:creationId xmlns:a16="http://schemas.microsoft.com/office/drawing/2014/main" id="{9F278FE8-CEA1-45FB-BF78-19CB7AE4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1317000"/>
            <a:ext cx="944033" cy="944033"/>
          </a:xfrm>
          <a:prstGeom prst="rect">
            <a:avLst/>
          </a:prstGeom>
        </p:spPr>
      </p:pic>
      <p:pic>
        <p:nvPicPr>
          <p:cNvPr id="898" name="圖形 897" descr="男人 以實心填滿">
            <a:extLst>
              <a:ext uri="{FF2B5EF4-FFF2-40B4-BE49-F238E27FC236}">
                <a16:creationId xmlns:a16="http://schemas.microsoft.com/office/drawing/2014/main" id="{9BB75FCE-D558-4F45-A50D-3381518A5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1469400"/>
            <a:ext cx="944033" cy="944033"/>
          </a:xfrm>
          <a:prstGeom prst="rect">
            <a:avLst/>
          </a:prstGeom>
        </p:spPr>
      </p:pic>
      <p:pic>
        <p:nvPicPr>
          <p:cNvPr id="899" name="圖形 898" descr="男人 以實心填滿">
            <a:extLst>
              <a:ext uri="{FF2B5EF4-FFF2-40B4-BE49-F238E27FC236}">
                <a16:creationId xmlns:a16="http://schemas.microsoft.com/office/drawing/2014/main" id="{FDB50785-55DB-453A-B6FF-10957862F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1621800"/>
            <a:ext cx="944033" cy="944033"/>
          </a:xfrm>
          <a:prstGeom prst="rect">
            <a:avLst/>
          </a:prstGeom>
        </p:spPr>
      </p:pic>
      <p:pic>
        <p:nvPicPr>
          <p:cNvPr id="900" name="圖形 899" descr="男人 以實心填滿">
            <a:extLst>
              <a:ext uri="{FF2B5EF4-FFF2-40B4-BE49-F238E27FC236}">
                <a16:creationId xmlns:a16="http://schemas.microsoft.com/office/drawing/2014/main" id="{5ED862B2-FD3B-4880-A6D3-FB1E3A0DF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1774200"/>
            <a:ext cx="944033" cy="944033"/>
          </a:xfrm>
          <a:prstGeom prst="rect">
            <a:avLst/>
          </a:prstGeom>
        </p:spPr>
      </p:pic>
      <p:pic>
        <p:nvPicPr>
          <p:cNvPr id="901" name="圖形 900" descr="男人 以實心填滿">
            <a:extLst>
              <a:ext uri="{FF2B5EF4-FFF2-40B4-BE49-F238E27FC236}">
                <a16:creationId xmlns:a16="http://schemas.microsoft.com/office/drawing/2014/main" id="{31A1C83D-C5A3-4297-BE7D-F98E1C547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1926600"/>
            <a:ext cx="944033" cy="944033"/>
          </a:xfrm>
          <a:prstGeom prst="rect">
            <a:avLst/>
          </a:prstGeom>
        </p:spPr>
      </p:pic>
      <p:pic>
        <p:nvPicPr>
          <p:cNvPr id="902" name="圖形 901" descr="男人 以實心填滿">
            <a:extLst>
              <a:ext uri="{FF2B5EF4-FFF2-40B4-BE49-F238E27FC236}">
                <a16:creationId xmlns:a16="http://schemas.microsoft.com/office/drawing/2014/main" id="{82062DD8-9550-42A2-94C8-F870F7541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2079000"/>
            <a:ext cx="944033" cy="944033"/>
          </a:xfrm>
          <a:prstGeom prst="rect">
            <a:avLst/>
          </a:prstGeom>
        </p:spPr>
      </p:pic>
      <p:pic>
        <p:nvPicPr>
          <p:cNvPr id="903" name="圖形 902" descr="男人 以實心填滿">
            <a:extLst>
              <a:ext uri="{FF2B5EF4-FFF2-40B4-BE49-F238E27FC236}">
                <a16:creationId xmlns:a16="http://schemas.microsoft.com/office/drawing/2014/main" id="{1FB7A9ED-2578-4B9D-A9B9-BCCCE6FBB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2231400"/>
            <a:ext cx="944033" cy="944033"/>
          </a:xfrm>
          <a:prstGeom prst="rect">
            <a:avLst/>
          </a:prstGeom>
        </p:spPr>
      </p:pic>
      <p:pic>
        <p:nvPicPr>
          <p:cNvPr id="904" name="圖形 903" descr="男人 以實心填滿">
            <a:extLst>
              <a:ext uri="{FF2B5EF4-FFF2-40B4-BE49-F238E27FC236}">
                <a16:creationId xmlns:a16="http://schemas.microsoft.com/office/drawing/2014/main" id="{07D18E88-AA9D-4A9F-8369-6A47BCE24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2383800"/>
            <a:ext cx="944033" cy="944033"/>
          </a:xfrm>
          <a:prstGeom prst="rect">
            <a:avLst/>
          </a:prstGeom>
        </p:spPr>
      </p:pic>
      <p:pic>
        <p:nvPicPr>
          <p:cNvPr id="905" name="圖形 904" descr="男人 以實心填滿">
            <a:extLst>
              <a:ext uri="{FF2B5EF4-FFF2-40B4-BE49-F238E27FC236}">
                <a16:creationId xmlns:a16="http://schemas.microsoft.com/office/drawing/2014/main" id="{B05E3B01-445A-4F94-8A1E-7AD203BA1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2536200"/>
            <a:ext cx="944033" cy="944033"/>
          </a:xfrm>
          <a:prstGeom prst="rect">
            <a:avLst/>
          </a:prstGeom>
        </p:spPr>
      </p:pic>
      <p:pic>
        <p:nvPicPr>
          <p:cNvPr id="906" name="圖形 905" descr="男人 以實心填滿">
            <a:extLst>
              <a:ext uri="{FF2B5EF4-FFF2-40B4-BE49-F238E27FC236}">
                <a16:creationId xmlns:a16="http://schemas.microsoft.com/office/drawing/2014/main" id="{04234AF7-204B-4593-A7A0-623CAF434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2688600"/>
            <a:ext cx="944033" cy="944033"/>
          </a:xfrm>
          <a:prstGeom prst="rect">
            <a:avLst/>
          </a:prstGeom>
        </p:spPr>
      </p:pic>
      <p:pic>
        <p:nvPicPr>
          <p:cNvPr id="907" name="圖形 906" descr="男人 以實心填滿">
            <a:extLst>
              <a:ext uri="{FF2B5EF4-FFF2-40B4-BE49-F238E27FC236}">
                <a16:creationId xmlns:a16="http://schemas.microsoft.com/office/drawing/2014/main" id="{157F5F8B-C14C-4C83-9D2C-15BA37F25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2841000"/>
            <a:ext cx="944033" cy="944033"/>
          </a:xfrm>
          <a:prstGeom prst="rect">
            <a:avLst/>
          </a:prstGeom>
        </p:spPr>
      </p:pic>
      <p:pic>
        <p:nvPicPr>
          <p:cNvPr id="908" name="圖形 907" descr="男人 以實心填滿">
            <a:extLst>
              <a:ext uri="{FF2B5EF4-FFF2-40B4-BE49-F238E27FC236}">
                <a16:creationId xmlns:a16="http://schemas.microsoft.com/office/drawing/2014/main" id="{2CFC01ED-353E-4CA6-8417-520CF3F1C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2993400"/>
            <a:ext cx="944033" cy="944033"/>
          </a:xfrm>
          <a:prstGeom prst="rect">
            <a:avLst/>
          </a:prstGeom>
        </p:spPr>
      </p:pic>
      <p:pic>
        <p:nvPicPr>
          <p:cNvPr id="909" name="圖形 908" descr="男人 以實心填滿">
            <a:extLst>
              <a:ext uri="{FF2B5EF4-FFF2-40B4-BE49-F238E27FC236}">
                <a16:creationId xmlns:a16="http://schemas.microsoft.com/office/drawing/2014/main" id="{D34BFF98-FDD7-4F1E-A8AB-B571FFBA4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3145800"/>
            <a:ext cx="944033" cy="944033"/>
          </a:xfrm>
          <a:prstGeom prst="rect">
            <a:avLst/>
          </a:prstGeom>
        </p:spPr>
      </p:pic>
      <p:pic>
        <p:nvPicPr>
          <p:cNvPr id="910" name="圖形 909" descr="男人 以實心填滿">
            <a:extLst>
              <a:ext uri="{FF2B5EF4-FFF2-40B4-BE49-F238E27FC236}">
                <a16:creationId xmlns:a16="http://schemas.microsoft.com/office/drawing/2014/main" id="{20A04E32-335C-4161-8053-40AD5E6EF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3298200"/>
            <a:ext cx="944033" cy="944033"/>
          </a:xfrm>
          <a:prstGeom prst="rect">
            <a:avLst/>
          </a:prstGeom>
        </p:spPr>
      </p:pic>
      <p:pic>
        <p:nvPicPr>
          <p:cNvPr id="911" name="圖形 910" descr="男人 以實心填滿">
            <a:extLst>
              <a:ext uri="{FF2B5EF4-FFF2-40B4-BE49-F238E27FC236}">
                <a16:creationId xmlns:a16="http://schemas.microsoft.com/office/drawing/2014/main" id="{AC19641B-77DC-4240-9008-0EB186210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3450600"/>
            <a:ext cx="944033" cy="944033"/>
          </a:xfrm>
          <a:prstGeom prst="rect">
            <a:avLst/>
          </a:prstGeom>
        </p:spPr>
      </p:pic>
      <p:pic>
        <p:nvPicPr>
          <p:cNvPr id="912" name="圖形 911" descr="男人 以實心填滿">
            <a:extLst>
              <a:ext uri="{FF2B5EF4-FFF2-40B4-BE49-F238E27FC236}">
                <a16:creationId xmlns:a16="http://schemas.microsoft.com/office/drawing/2014/main" id="{CD69499A-942B-4EB3-92DA-B73BDFA8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3603000"/>
            <a:ext cx="944033" cy="944033"/>
          </a:xfrm>
          <a:prstGeom prst="rect">
            <a:avLst/>
          </a:prstGeom>
        </p:spPr>
      </p:pic>
      <p:pic>
        <p:nvPicPr>
          <p:cNvPr id="913" name="圖形 912" descr="男人 以實心填滿">
            <a:extLst>
              <a:ext uri="{FF2B5EF4-FFF2-40B4-BE49-F238E27FC236}">
                <a16:creationId xmlns:a16="http://schemas.microsoft.com/office/drawing/2014/main" id="{2183BF43-1710-45C5-A0A2-47620055C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3755400"/>
            <a:ext cx="944033" cy="944033"/>
          </a:xfrm>
          <a:prstGeom prst="rect">
            <a:avLst/>
          </a:prstGeom>
        </p:spPr>
      </p:pic>
      <p:pic>
        <p:nvPicPr>
          <p:cNvPr id="914" name="圖形 913" descr="男人 以實心填滿">
            <a:extLst>
              <a:ext uri="{FF2B5EF4-FFF2-40B4-BE49-F238E27FC236}">
                <a16:creationId xmlns:a16="http://schemas.microsoft.com/office/drawing/2014/main" id="{5A68ACC3-FF3F-4B5B-A1F0-3868A5B02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3907800"/>
            <a:ext cx="944033" cy="944033"/>
          </a:xfrm>
          <a:prstGeom prst="rect">
            <a:avLst/>
          </a:prstGeom>
        </p:spPr>
      </p:pic>
      <p:pic>
        <p:nvPicPr>
          <p:cNvPr id="915" name="圖形 914" descr="男人 以實心填滿">
            <a:extLst>
              <a:ext uri="{FF2B5EF4-FFF2-40B4-BE49-F238E27FC236}">
                <a16:creationId xmlns:a16="http://schemas.microsoft.com/office/drawing/2014/main" id="{9B0808A7-1B06-4B39-86D9-91B4A0FE8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4060200"/>
            <a:ext cx="944033" cy="944033"/>
          </a:xfrm>
          <a:prstGeom prst="rect">
            <a:avLst/>
          </a:prstGeom>
        </p:spPr>
      </p:pic>
      <p:pic>
        <p:nvPicPr>
          <p:cNvPr id="916" name="圖形 915" descr="男人 以實心填滿">
            <a:extLst>
              <a:ext uri="{FF2B5EF4-FFF2-40B4-BE49-F238E27FC236}">
                <a16:creationId xmlns:a16="http://schemas.microsoft.com/office/drawing/2014/main" id="{57A64B89-4E60-450A-BAB3-4D504DBDE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4212600"/>
            <a:ext cx="944033" cy="944033"/>
          </a:xfrm>
          <a:prstGeom prst="rect">
            <a:avLst/>
          </a:prstGeom>
        </p:spPr>
      </p:pic>
      <p:pic>
        <p:nvPicPr>
          <p:cNvPr id="917" name="圖形 916" descr="男人 以實心填滿">
            <a:extLst>
              <a:ext uri="{FF2B5EF4-FFF2-40B4-BE49-F238E27FC236}">
                <a16:creationId xmlns:a16="http://schemas.microsoft.com/office/drawing/2014/main" id="{983DCEFD-5FE0-4CA1-87FF-6E58F52FD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4365000"/>
            <a:ext cx="944033" cy="944033"/>
          </a:xfrm>
          <a:prstGeom prst="rect">
            <a:avLst/>
          </a:prstGeom>
        </p:spPr>
      </p:pic>
      <p:pic>
        <p:nvPicPr>
          <p:cNvPr id="918" name="圖形 917" descr="男人 以實心填滿">
            <a:extLst>
              <a:ext uri="{FF2B5EF4-FFF2-40B4-BE49-F238E27FC236}">
                <a16:creationId xmlns:a16="http://schemas.microsoft.com/office/drawing/2014/main" id="{1E56B009-969C-4D2E-AE76-4A4FB2EFA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464" y="4517400"/>
            <a:ext cx="944033" cy="944033"/>
          </a:xfrm>
          <a:prstGeom prst="rect">
            <a:avLst/>
          </a:prstGeom>
        </p:spPr>
      </p:pic>
      <p:pic>
        <p:nvPicPr>
          <p:cNvPr id="920" name="圖形 919" descr="男人 以實心填滿">
            <a:extLst>
              <a:ext uri="{FF2B5EF4-FFF2-40B4-BE49-F238E27FC236}">
                <a16:creationId xmlns:a16="http://schemas.microsoft.com/office/drawing/2014/main" id="{27EAC59F-B96B-4DE1-855B-12110890F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707400"/>
            <a:ext cx="944033" cy="944033"/>
          </a:xfrm>
          <a:prstGeom prst="rect">
            <a:avLst/>
          </a:prstGeom>
        </p:spPr>
      </p:pic>
      <p:pic>
        <p:nvPicPr>
          <p:cNvPr id="921" name="圖形 920" descr="男人 以實心填滿">
            <a:extLst>
              <a:ext uri="{FF2B5EF4-FFF2-40B4-BE49-F238E27FC236}">
                <a16:creationId xmlns:a16="http://schemas.microsoft.com/office/drawing/2014/main" id="{C582D6C9-F917-430B-88E3-886C13C53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859800"/>
            <a:ext cx="944033" cy="944033"/>
          </a:xfrm>
          <a:prstGeom prst="rect">
            <a:avLst/>
          </a:prstGeom>
        </p:spPr>
      </p:pic>
      <p:pic>
        <p:nvPicPr>
          <p:cNvPr id="922" name="圖形 921" descr="男人 以實心填滿">
            <a:extLst>
              <a:ext uri="{FF2B5EF4-FFF2-40B4-BE49-F238E27FC236}">
                <a16:creationId xmlns:a16="http://schemas.microsoft.com/office/drawing/2014/main" id="{8B5195CA-E378-4CE4-A76C-4C12AA0E8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1012200"/>
            <a:ext cx="944033" cy="944033"/>
          </a:xfrm>
          <a:prstGeom prst="rect">
            <a:avLst/>
          </a:prstGeom>
        </p:spPr>
      </p:pic>
      <p:pic>
        <p:nvPicPr>
          <p:cNvPr id="923" name="圖形 922" descr="男人 以實心填滿">
            <a:extLst>
              <a:ext uri="{FF2B5EF4-FFF2-40B4-BE49-F238E27FC236}">
                <a16:creationId xmlns:a16="http://schemas.microsoft.com/office/drawing/2014/main" id="{B967EB9F-76DA-4A4D-A8D2-B275A6C03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1164600"/>
            <a:ext cx="944033" cy="944033"/>
          </a:xfrm>
          <a:prstGeom prst="rect">
            <a:avLst/>
          </a:prstGeom>
        </p:spPr>
      </p:pic>
      <p:pic>
        <p:nvPicPr>
          <p:cNvPr id="924" name="圖形 923" descr="男人 以實心填滿">
            <a:extLst>
              <a:ext uri="{FF2B5EF4-FFF2-40B4-BE49-F238E27FC236}">
                <a16:creationId xmlns:a16="http://schemas.microsoft.com/office/drawing/2014/main" id="{45354A8A-7E13-4709-9787-66E7B7D78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1317000"/>
            <a:ext cx="944033" cy="944033"/>
          </a:xfrm>
          <a:prstGeom prst="rect">
            <a:avLst/>
          </a:prstGeom>
        </p:spPr>
      </p:pic>
      <p:pic>
        <p:nvPicPr>
          <p:cNvPr id="925" name="圖形 924" descr="男人 以實心填滿">
            <a:extLst>
              <a:ext uri="{FF2B5EF4-FFF2-40B4-BE49-F238E27FC236}">
                <a16:creationId xmlns:a16="http://schemas.microsoft.com/office/drawing/2014/main" id="{01D4F1E8-3EA0-4DD4-A504-080D83BAC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1469400"/>
            <a:ext cx="944033" cy="944033"/>
          </a:xfrm>
          <a:prstGeom prst="rect">
            <a:avLst/>
          </a:prstGeom>
        </p:spPr>
      </p:pic>
      <p:pic>
        <p:nvPicPr>
          <p:cNvPr id="926" name="圖形 925" descr="男人 以實心填滿">
            <a:extLst>
              <a:ext uri="{FF2B5EF4-FFF2-40B4-BE49-F238E27FC236}">
                <a16:creationId xmlns:a16="http://schemas.microsoft.com/office/drawing/2014/main" id="{D90657C9-31E9-43F0-A0F7-0CE73EB3A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1621800"/>
            <a:ext cx="944033" cy="944033"/>
          </a:xfrm>
          <a:prstGeom prst="rect">
            <a:avLst/>
          </a:prstGeom>
        </p:spPr>
      </p:pic>
      <p:pic>
        <p:nvPicPr>
          <p:cNvPr id="927" name="圖形 926" descr="男人 以實心填滿">
            <a:extLst>
              <a:ext uri="{FF2B5EF4-FFF2-40B4-BE49-F238E27FC236}">
                <a16:creationId xmlns:a16="http://schemas.microsoft.com/office/drawing/2014/main" id="{A8484AB9-4A2C-43F0-882B-E5DB1B8B4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1774200"/>
            <a:ext cx="944033" cy="944033"/>
          </a:xfrm>
          <a:prstGeom prst="rect">
            <a:avLst/>
          </a:prstGeom>
        </p:spPr>
      </p:pic>
      <p:pic>
        <p:nvPicPr>
          <p:cNvPr id="928" name="圖形 927" descr="男人 以實心填滿">
            <a:extLst>
              <a:ext uri="{FF2B5EF4-FFF2-40B4-BE49-F238E27FC236}">
                <a16:creationId xmlns:a16="http://schemas.microsoft.com/office/drawing/2014/main" id="{08BEF891-68B5-4EC7-B014-558E6521A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1926600"/>
            <a:ext cx="944033" cy="944033"/>
          </a:xfrm>
          <a:prstGeom prst="rect">
            <a:avLst/>
          </a:prstGeom>
        </p:spPr>
      </p:pic>
      <p:pic>
        <p:nvPicPr>
          <p:cNvPr id="929" name="圖形 928" descr="男人 以實心填滿">
            <a:extLst>
              <a:ext uri="{FF2B5EF4-FFF2-40B4-BE49-F238E27FC236}">
                <a16:creationId xmlns:a16="http://schemas.microsoft.com/office/drawing/2014/main" id="{9BE79EE5-7C4D-4508-9CB9-DB78E0AAB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2079000"/>
            <a:ext cx="944033" cy="944033"/>
          </a:xfrm>
          <a:prstGeom prst="rect">
            <a:avLst/>
          </a:prstGeom>
        </p:spPr>
      </p:pic>
      <p:pic>
        <p:nvPicPr>
          <p:cNvPr id="930" name="圖形 929" descr="男人 以實心填滿">
            <a:extLst>
              <a:ext uri="{FF2B5EF4-FFF2-40B4-BE49-F238E27FC236}">
                <a16:creationId xmlns:a16="http://schemas.microsoft.com/office/drawing/2014/main" id="{4E6B56A2-8229-42AC-8787-C54BDB562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2231400"/>
            <a:ext cx="944033" cy="944033"/>
          </a:xfrm>
          <a:prstGeom prst="rect">
            <a:avLst/>
          </a:prstGeom>
        </p:spPr>
      </p:pic>
      <p:pic>
        <p:nvPicPr>
          <p:cNvPr id="931" name="圖形 930" descr="男人 以實心填滿">
            <a:extLst>
              <a:ext uri="{FF2B5EF4-FFF2-40B4-BE49-F238E27FC236}">
                <a16:creationId xmlns:a16="http://schemas.microsoft.com/office/drawing/2014/main" id="{D3AEA711-020E-4A42-87DB-CF88DBA8A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2383800"/>
            <a:ext cx="944033" cy="944033"/>
          </a:xfrm>
          <a:prstGeom prst="rect">
            <a:avLst/>
          </a:prstGeom>
        </p:spPr>
      </p:pic>
      <p:pic>
        <p:nvPicPr>
          <p:cNvPr id="932" name="圖形 931" descr="男人 以實心填滿">
            <a:extLst>
              <a:ext uri="{FF2B5EF4-FFF2-40B4-BE49-F238E27FC236}">
                <a16:creationId xmlns:a16="http://schemas.microsoft.com/office/drawing/2014/main" id="{445122AA-A0F5-4750-A8D3-0AB8817E5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2536200"/>
            <a:ext cx="944033" cy="944033"/>
          </a:xfrm>
          <a:prstGeom prst="rect">
            <a:avLst/>
          </a:prstGeom>
        </p:spPr>
      </p:pic>
      <p:pic>
        <p:nvPicPr>
          <p:cNvPr id="933" name="圖形 932" descr="男人 以實心填滿">
            <a:extLst>
              <a:ext uri="{FF2B5EF4-FFF2-40B4-BE49-F238E27FC236}">
                <a16:creationId xmlns:a16="http://schemas.microsoft.com/office/drawing/2014/main" id="{CC03042D-F258-4047-8507-A23B5B074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2688600"/>
            <a:ext cx="944033" cy="944033"/>
          </a:xfrm>
          <a:prstGeom prst="rect">
            <a:avLst/>
          </a:prstGeom>
        </p:spPr>
      </p:pic>
      <p:pic>
        <p:nvPicPr>
          <p:cNvPr id="934" name="圖形 933" descr="男人 以實心填滿">
            <a:extLst>
              <a:ext uri="{FF2B5EF4-FFF2-40B4-BE49-F238E27FC236}">
                <a16:creationId xmlns:a16="http://schemas.microsoft.com/office/drawing/2014/main" id="{6610BAC2-BD65-4C09-9955-9D6F0099F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2841000"/>
            <a:ext cx="944033" cy="944033"/>
          </a:xfrm>
          <a:prstGeom prst="rect">
            <a:avLst/>
          </a:prstGeom>
        </p:spPr>
      </p:pic>
      <p:pic>
        <p:nvPicPr>
          <p:cNvPr id="935" name="圖形 934" descr="男人 以實心填滿">
            <a:extLst>
              <a:ext uri="{FF2B5EF4-FFF2-40B4-BE49-F238E27FC236}">
                <a16:creationId xmlns:a16="http://schemas.microsoft.com/office/drawing/2014/main" id="{DE750164-8BCB-4BEB-9BF7-E50A28921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2993400"/>
            <a:ext cx="944033" cy="944033"/>
          </a:xfrm>
          <a:prstGeom prst="rect">
            <a:avLst/>
          </a:prstGeom>
        </p:spPr>
      </p:pic>
      <p:pic>
        <p:nvPicPr>
          <p:cNvPr id="936" name="圖形 935" descr="男人 以實心填滿">
            <a:extLst>
              <a:ext uri="{FF2B5EF4-FFF2-40B4-BE49-F238E27FC236}">
                <a16:creationId xmlns:a16="http://schemas.microsoft.com/office/drawing/2014/main" id="{7E0DE547-9119-4404-B681-AA409380A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3145800"/>
            <a:ext cx="944033" cy="944033"/>
          </a:xfrm>
          <a:prstGeom prst="rect">
            <a:avLst/>
          </a:prstGeom>
        </p:spPr>
      </p:pic>
      <p:pic>
        <p:nvPicPr>
          <p:cNvPr id="937" name="圖形 936" descr="男人 以實心填滿">
            <a:extLst>
              <a:ext uri="{FF2B5EF4-FFF2-40B4-BE49-F238E27FC236}">
                <a16:creationId xmlns:a16="http://schemas.microsoft.com/office/drawing/2014/main" id="{6C6A4DE3-C6EC-4245-95D1-2EB5AB5D8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3298200"/>
            <a:ext cx="944033" cy="944033"/>
          </a:xfrm>
          <a:prstGeom prst="rect">
            <a:avLst/>
          </a:prstGeom>
        </p:spPr>
      </p:pic>
      <p:pic>
        <p:nvPicPr>
          <p:cNvPr id="938" name="圖形 937" descr="男人 以實心填滿">
            <a:extLst>
              <a:ext uri="{FF2B5EF4-FFF2-40B4-BE49-F238E27FC236}">
                <a16:creationId xmlns:a16="http://schemas.microsoft.com/office/drawing/2014/main" id="{D2A4C1DD-58AC-44EA-9B0F-3A24E5492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3450600"/>
            <a:ext cx="944033" cy="944033"/>
          </a:xfrm>
          <a:prstGeom prst="rect">
            <a:avLst/>
          </a:prstGeom>
        </p:spPr>
      </p:pic>
      <p:pic>
        <p:nvPicPr>
          <p:cNvPr id="939" name="圖形 938" descr="男人 以實心填滿">
            <a:extLst>
              <a:ext uri="{FF2B5EF4-FFF2-40B4-BE49-F238E27FC236}">
                <a16:creationId xmlns:a16="http://schemas.microsoft.com/office/drawing/2014/main" id="{7D9002DA-5569-4977-8F6A-636B0B6FB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3603000"/>
            <a:ext cx="944033" cy="944033"/>
          </a:xfrm>
          <a:prstGeom prst="rect">
            <a:avLst/>
          </a:prstGeom>
        </p:spPr>
      </p:pic>
      <p:pic>
        <p:nvPicPr>
          <p:cNvPr id="940" name="圖形 939" descr="男人 以實心填滿">
            <a:extLst>
              <a:ext uri="{FF2B5EF4-FFF2-40B4-BE49-F238E27FC236}">
                <a16:creationId xmlns:a16="http://schemas.microsoft.com/office/drawing/2014/main" id="{1438A1B8-B35D-4A5E-83F9-33EEDAC3F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3755400"/>
            <a:ext cx="944033" cy="944033"/>
          </a:xfrm>
          <a:prstGeom prst="rect">
            <a:avLst/>
          </a:prstGeom>
        </p:spPr>
      </p:pic>
      <p:pic>
        <p:nvPicPr>
          <p:cNvPr id="941" name="圖形 940" descr="男人 以實心填滿">
            <a:extLst>
              <a:ext uri="{FF2B5EF4-FFF2-40B4-BE49-F238E27FC236}">
                <a16:creationId xmlns:a16="http://schemas.microsoft.com/office/drawing/2014/main" id="{33B664A6-62D0-41F0-B219-722EBC1E2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3907800"/>
            <a:ext cx="944033" cy="944033"/>
          </a:xfrm>
          <a:prstGeom prst="rect">
            <a:avLst/>
          </a:prstGeom>
        </p:spPr>
      </p:pic>
      <p:pic>
        <p:nvPicPr>
          <p:cNvPr id="942" name="圖形 941" descr="男人 以實心填滿">
            <a:extLst>
              <a:ext uri="{FF2B5EF4-FFF2-40B4-BE49-F238E27FC236}">
                <a16:creationId xmlns:a16="http://schemas.microsoft.com/office/drawing/2014/main" id="{7F9E5004-9705-4FB7-B7EE-8DF342FB1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4060200"/>
            <a:ext cx="944033" cy="944033"/>
          </a:xfrm>
          <a:prstGeom prst="rect">
            <a:avLst/>
          </a:prstGeom>
        </p:spPr>
      </p:pic>
      <p:pic>
        <p:nvPicPr>
          <p:cNvPr id="943" name="圖形 942" descr="男人 以實心填滿">
            <a:extLst>
              <a:ext uri="{FF2B5EF4-FFF2-40B4-BE49-F238E27FC236}">
                <a16:creationId xmlns:a16="http://schemas.microsoft.com/office/drawing/2014/main" id="{7E683BF4-8283-4794-BB6B-9CF40DF14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4212600"/>
            <a:ext cx="944033" cy="944033"/>
          </a:xfrm>
          <a:prstGeom prst="rect">
            <a:avLst/>
          </a:prstGeom>
        </p:spPr>
      </p:pic>
      <p:pic>
        <p:nvPicPr>
          <p:cNvPr id="944" name="圖形 943" descr="男人 以實心填滿">
            <a:extLst>
              <a:ext uri="{FF2B5EF4-FFF2-40B4-BE49-F238E27FC236}">
                <a16:creationId xmlns:a16="http://schemas.microsoft.com/office/drawing/2014/main" id="{45F910DD-9505-4BDF-B978-54CEE2D9F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4365000"/>
            <a:ext cx="944033" cy="944033"/>
          </a:xfrm>
          <a:prstGeom prst="rect">
            <a:avLst/>
          </a:prstGeom>
        </p:spPr>
      </p:pic>
      <p:pic>
        <p:nvPicPr>
          <p:cNvPr id="945" name="圖形 944" descr="男人 以實心填滿">
            <a:extLst>
              <a:ext uri="{FF2B5EF4-FFF2-40B4-BE49-F238E27FC236}">
                <a16:creationId xmlns:a16="http://schemas.microsoft.com/office/drawing/2014/main" id="{1CF9FB41-9086-4E4F-921F-2EBA4C93F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02" y="4517400"/>
            <a:ext cx="944033" cy="944033"/>
          </a:xfrm>
          <a:prstGeom prst="rect">
            <a:avLst/>
          </a:prstGeom>
        </p:spPr>
      </p:pic>
      <p:pic>
        <p:nvPicPr>
          <p:cNvPr id="947" name="圖形 946" descr="男人 以實心填滿">
            <a:extLst>
              <a:ext uri="{FF2B5EF4-FFF2-40B4-BE49-F238E27FC236}">
                <a16:creationId xmlns:a16="http://schemas.microsoft.com/office/drawing/2014/main" id="{E6099439-C804-412F-88B2-82E63F173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707400"/>
            <a:ext cx="944033" cy="944033"/>
          </a:xfrm>
          <a:prstGeom prst="rect">
            <a:avLst/>
          </a:prstGeom>
        </p:spPr>
      </p:pic>
      <p:pic>
        <p:nvPicPr>
          <p:cNvPr id="948" name="圖形 947" descr="男人 以實心填滿">
            <a:extLst>
              <a:ext uri="{FF2B5EF4-FFF2-40B4-BE49-F238E27FC236}">
                <a16:creationId xmlns:a16="http://schemas.microsoft.com/office/drawing/2014/main" id="{8AEA5B90-897E-40F6-8AAD-8E23291BB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859800"/>
            <a:ext cx="944033" cy="944033"/>
          </a:xfrm>
          <a:prstGeom prst="rect">
            <a:avLst/>
          </a:prstGeom>
        </p:spPr>
      </p:pic>
      <p:pic>
        <p:nvPicPr>
          <p:cNvPr id="949" name="圖形 948" descr="男人 以實心填滿">
            <a:extLst>
              <a:ext uri="{FF2B5EF4-FFF2-40B4-BE49-F238E27FC236}">
                <a16:creationId xmlns:a16="http://schemas.microsoft.com/office/drawing/2014/main" id="{B012C3E8-EB62-45E9-B14D-F6EF6DADE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1012200"/>
            <a:ext cx="944033" cy="944033"/>
          </a:xfrm>
          <a:prstGeom prst="rect">
            <a:avLst/>
          </a:prstGeom>
        </p:spPr>
      </p:pic>
      <p:pic>
        <p:nvPicPr>
          <p:cNvPr id="950" name="圖形 949" descr="男人 以實心填滿">
            <a:extLst>
              <a:ext uri="{FF2B5EF4-FFF2-40B4-BE49-F238E27FC236}">
                <a16:creationId xmlns:a16="http://schemas.microsoft.com/office/drawing/2014/main" id="{33BAFBA3-33F7-479B-8B1C-6B0CCD336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1164600"/>
            <a:ext cx="944033" cy="944033"/>
          </a:xfrm>
          <a:prstGeom prst="rect">
            <a:avLst/>
          </a:prstGeom>
        </p:spPr>
      </p:pic>
      <p:pic>
        <p:nvPicPr>
          <p:cNvPr id="951" name="圖形 950" descr="男人 以實心填滿">
            <a:extLst>
              <a:ext uri="{FF2B5EF4-FFF2-40B4-BE49-F238E27FC236}">
                <a16:creationId xmlns:a16="http://schemas.microsoft.com/office/drawing/2014/main" id="{DA5674A5-94B1-4583-9DAB-A94774B10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1317000"/>
            <a:ext cx="944033" cy="944033"/>
          </a:xfrm>
          <a:prstGeom prst="rect">
            <a:avLst/>
          </a:prstGeom>
        </p:spPr>
      </p:pic>
      <p:pic>
        <p:nvPicPr>
          <p:cNvPr id="952" name="圖形 951" descr="男人 以實心填滿">
            <a:extLst>
              <a:ext uri="{FF2B5EF4-FFF2-40B4-BE49-F238E27FC236}">
                <a16:creationId xmlns:a16="http://schemas.microsoft.com/office/drawing/2014/main" id="{D3F95157-A6A0-493C-A555-65C272529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1469400"/>
            <a:ext cx="944033" cy="944033"/>
          </a:xfrm>
          <a:prstGeom prst="rect">
            <a:avLst/>
          </a:prstGeom>
        </p:spPr>
      </p:pic>
      <p:pic>
        <p:nvPicPr>
          <p:cNvPr id="953" name="圖形 952" descr="男人 以實心填滿">
            <a:extLst>
              <a:ext uri="{FF2B5EF4-FFF2-40B4-BE49-F238E27FC236}">
                <a16:creationId xmlns:a16="http://schemas.microsoft.com/office/drawing/2014/main" id="{4172D4AE-EC8B-4D10-A3A2-234C90B64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1621800"/>
            <a:ext cx="944033" cy="944033"/>
          </a:xfrm>
          <a:prstGeom prst="rect">
            <a:avLst/>
          </a:prstGeom>
        </p:spPr>
      </p:pic>
      <p:pic>
        <p:nvPicPr>
          <p:cNvPr id="954" name="圖形 953" descr="男人 以實心填滿">
            <a:extLst>
              <a:ext uri="{FF2B5EF4-FFF2-40B4-BE49-F238E27FC236}">
                <a16:creationId xmlns:a16="http://schemas.microsoft.com/office/drawing/2014/main" id="{1BA64E2D-A49D-46D9-B206-AA5D39966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1774200"/>
            <a:ext cx="944033" cy="944033"/>
          </a:xfrm>
          <a:prstGeom prst="rect">
            <a:avLst/>
          </a:prstGeom>
        </p:spPr>
      </p:pic>
      <p:pic>
        <p:nvPicPr>
          <p:cNvPr id="955" name="圖形 954" descr="男人 以實心填滿">
            <a:extLst>
              <a:ext uri="{FF2B5EF4-FFF2-40B4-BE49-F238E27FC236}">
                <a16:creationId xmlns:a16="http://schemas.microsoft.com/office/drawing/2014/main" id="{D4D98BD9-CEC8-4D41-971C-D2D02C74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1926600"/>
            <a:ext cx="944033" cy="944033"/>
          </a:xfrm>
          <a:prstGeom prst="rect">
            <a:avLst/>
          </a:prstGeom>
        </p:spPr>
      </p:pic>
      <p:pic>
        <p:nvPicPr>
          <p:cNvPr id="956" name="圖形 955" descr="男人 以實心填滿">
            <a:extLst>
              <a:ext uri="{FF2B5EF4-FFF2-40B4-BE49-F238E27FC236}">
                <a16:creationId xmlns:a16="http://schemas.microsoft.com/office/drawing/2014/main" id="{3A5F708A-6D30-44AE-A816-BBC64537B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2079000"/>
            <a:ext cx="944033" cy="944033"/>
          </a:xfrm>
          <a:prstGeom prst="rect">
            <a:avLst/>
          </a:prstGeom>
        </p:spPr>
      </p:pic>
      <p:pic>
        <p:nvPicPr>
          <p:cNvPr id="957" name="圖形 956" descr="男人 以實心填滿">
            <a:extLst>
              <a:ext uri="{FF2B5EF4-FFF2-40B4-BE49-F238E27FC236}">
                <a16:creationId xmlns:a16="http://schemas.microsoft.com/office/drawing/2014/main" id="{C1B9A70B-6E7B-4C87-81E7-8C4BAF7C1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2231400"/>
            <a:ext cx="944033" cy="944033"/>
          </a:xfrm>
          <a:prstGeom prst="rect">
            <a:avLst/>
          </a:prstGeom>
        </p:spPr>
      </p:pic>
      <p:pic>
        <p:nvPicPr>
          <p:cNvPr id="958" name="圖形 957" descr="男人 以實心填滿">
            <a:extLst>
              <a:ext uri="{FF2B5EF4-FFF2-40B4-BE49-F238E27FC236}">
                <a16:creationId xmlns:a16="http://schemas.microsoft.com/office/drawing/2014/main" id="{E9525220-7E1B-422E-B09E-34179EA1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2383800"/>
            <a:ext cx="944033" cy="944033"/>
          </a:xfrm>
          <a:prstGeom prst="rect">
            <a:avLst/>
          </a:prstGeom>
        </p:spPr>
      </p:pic>
      <p:pic>
        <p:nvPicPr>
          <p:cNvPr id="959" name="圖形 958" descr="男人 以實心填滿">
            <a:extLst>
              <a:ext uri="{FF2B5EF4-FFF2-40B4-BE49-F238E27FC236}">
                <a16:creationId xmlns:a16="http://schemas.microsoft.com/office/drawing/2014/main" id="{751E3C50-117D-4F5C-A2CC-F230ED266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2536200"/>
            <a:ext cx="944033" cy="944033"/>
          </a:xfrm>
          <a:prstGeom prst="rect">
            <a:avLst/>
          </a:prstGeom>
        </p:spPr>
      </p:pic>
      <p:pic>
        <p:nvPicPr>
          <p:cNvPr id="960" name="圖形 959" descr="男人 以實心填滿">
            <a:extLst>
              <a:ext uri="{FF2B5EF4-FFF2-40B4-BE49-F238E27FC236}">
                <a16:creationId xmlns:a16="http://schemas.microsoft.com/office/drawing/2014/main" id="{FA4F2BC8-3EBC-4DC7-9215-B284B62F0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2688600"/>
            <a:ext cx="944033" cy="944033"/>
          </a:xfrm>
          <a:prstGeom prst="rect">
            <a:avLst/>
          </a:prstGeom>
        </p:spPr>
      </p:pic>
      <p:pic>
        <p:nvPicPr>
          <p:cNvPr id="961" name="圖形 960" descr="男人 以實心填滿">
            <a:extLst>
              <a:ext uri="{FF2B5EF4-FFF2-40B4-BE49-F238E27FC236}">
                <a16:creationId xmlns:a16="http://schemas.microsoft.com/office/drawing/2014/main" id="{A8ABA953-04E3-4A9D-979D-3CC507E69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2841000"/>
            <a:ext cx="944033" cy="944033"/>
          </a:xfrm>
          <a:prstGeom prst="rect">
            <a:avLst/>
          </a:prstGeom>
        </p:spPr>
      </p:pic>
      <p:pic>
        <p:nvPicPr>
          <p:cNvPr id="962" name="圖形 961" descr="男人 以實心填滿">
            <a:extLst>
              <a:ext uri="{FF2B5EF4-FFF2-40B4-BE49-F238E27FC236}">
                <a16:creationId xmlns:a16="http://schemas.microsoft.com/office/drawing/2014/main" id="{BB62F2A4-4E2C-43E5-8B96-EECEF004F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2993400"/>
            <a:ext cx="944033" cy="944033"/>
          </a:xfrm>
          <a:prstGeom prst="rect">
            <a:avLst/>
          </a:prstGeom>
        </p:spPr>
      </p:pic>
      <p:pic>
        <p:nvPicPr>
          <p:cNvPr id="963" name="圖形 962" descr="男人 以實心填滿">
            <a:extLst>
              <a:ext uri="{FF2B5EF4-FFF2-40B4-BE49-F238E27FC236}">
                <a16:creationId xmlns:a16="http://schemas.microsoft.com/office/drawing/2014/main" id="{E4CF057E-A500-4A0C-94CE-ED8984D26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3145800"/>
            <a:ext cx="944033" cy="944033"/>
          </a:xfrm>
          <a:prstGeom prst="rect">
            <a:avLst/>
          </a:prstGeom>
        </p:spPr>
      </p:pic>
      <p:pic>
        <p:nvPicPr>
          <p:cNvPr id="964" name="圖形 963" descr="男人 以實心填滿">
            <a:extLst>
              <a:ext uri="{FF2B5EF4-FFF2-40B4-BE49-F238E27FC236}">
                <a16:creationId xmlns:a16="http://schemas.microsoft.com/office/drawing/2014/main" id="{42D579E5-A29C-4E73-B1E9-93469A71D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3298200"/>
            <a:ext cx="944033" cy="944033"/>
          </a:xfrm>
          <a:prstGeom prst="rect">
            <a:avLst/>
          </a:prstGeom>
        </p:spPr>
      </p:pic>
      <p:pic>
        <p:nvPicPr>
          <p:cNvPr id="965" name="圖形 964" descr="男人 以實心填滿">
            <a:extLst>
              <a:ext uri="{FF2B5EF4-FFF2-40B4-BE49-F238E27FC236}">
                <a16:creationId xmlns:a16="http://schemas.microsoft.com/office/drawing/2014/main" id="{214575D7-0FCC-4FF0-880C-9B18EDE32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3450600"/>
            <a:ext cx="944033" cy="944033"/>
          </a:xfrm>
          <a:prstGeom prst="rect">
            <a:avLst/>
          </a:prstGeom>
        </p:spPr>
      </p:pic>
      <p:pic>
        <p:nvPicPr>
          <p:cNvPr id="966" name="圖形 965" descr="男人 以實心填滿">
            <a:extLst>
              <a:ext uri="{FF2B5EF4-FFF2-40B4-BE49-F238E27FC236}">
                <a16:creationId xmlns:a16="http://schemas.microsoft.com/office/drawing/2014/main" id="{AE4F2D9C-59BC-4DD9-8400-702AF04E6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3603000"/>
            <a:ext cx="944033" cy="944033"/>
          </a:xfrm>
          <a:prstGeom prst="rect">
            <a:avLst/>
          </a:prstGeom>
        </p:spPr>
      </p:pic>
      <p:pic>
        <p:nvPicPr>
          <p:cNvPr id="967" name="圖形 966" descr="男人 以實心填滿">
            <a:extLst>
              <a:ext uri="{FF2B5EF4-FFF2-40B4-BE49-F238E27FC236}">
                <a16:creationId xmlns:a16="http://schemas.microsoft.com/office/drawing/2014/main" id="{B2D0FBED-7B7B-4F33-8A76-3273CB492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3755400"/>
            <a:ext cx="944033" cy="944033"/>
          </a:xfrm>
          <a:prstGeom prst="rect">
            <a:avLst/>
          </a:prstGeom>
        </p:spPr>
      </p:pic>
      <p:pic>
        <p:nvPicPr>
          <p:cNvPr id="968" name="圖形 967" descr="男人 以實心填滿">
            <a:extLst>
              <a:ext uri="{FF2B5EF4-FFF2-40B4-BE49-F238E27FC236}">
                <a16:creationId xmlns:a16="http://schemas.microsoft.com/office/drawing/2014/main" id="{2B09BB79-7AF2-4F07-B931-F811C322B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3907800"/>
            <a:ext cx="944033" cy="944033"/>
          </a:xfrm>
          <a:prstGeom prst="rect">
            <a:avLst/>
          </a:prstGeom>
        </p:spPr>
      </p:pic>
      <p:pic>
        <p:nvPicPr>
          <p:cNvPr id="969" name="圖形 968" descr="男人 以實心填滿">
            <a:extLst>
              <a:ext uri="{FF2B5EF4-FFF2-40B4-BE49-F238E27FC236}">
                <a16:creationId xmlns:a16="http://schemas.microsoft.com/office/drawing/2014/main" id="{56AD047E-044E-4470-B68E-EAD638AF5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4060200"/>
            <a:ext cx="944033" cy="944033"/>
          </a:xfrm>
          <a:prstGeom prst="rect">
            <a:avLst/>
          </a:prstGeom>
        </p:spPr>
      </p:pic>
      <p:pic>
        <p:nvPicPr>
          <p:cNvPr id="970" name="圖形 969" descr="男人 以實心填滿">
            <a:extLst>
              <a:ext uri="{FF2B5EF4-FFF2-40B4-BE49-F238E27FC236}">
                <a16:creationId xmlns:a16="http://schemas.microsoft.com/office/drawing/2014/main" id="{2028A025-C739-4BD2-B8BB-C1939E95A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4212600"/>
            <a:ext cx="944033" cy="944033"/>
          </a:xfrm>
          <a:prstGeom prst="rect">
            <a:avLst/>
          </a:prstGeom>
        </p:spPr>
      </p:pic>
      <p:pic>
        <p:nvPicPr>
          <p:cNvPr id="971" name="圖形 970" descr="男人 以實心填滿">
            <a:extLst>
              <a:ext uri="{FF2B5EF4-FFF2-40B4-BE49-F238E27FC236}">
                <a16:creationId xmlns:a16="http://schemas.microsoft.com/office/drawing/2014/main" id="{64817108-75D7-4D0C-9B1B-1ED7168E0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4365000"/>
            <a:ext cx="944033" cy="944033"/>
          </a:xfrm>
          <a:prstGeom prst="rect">
            <a:avLst/>
          </a:prstGeom>
        </p:spPr>
      </p:pic>
      <p:pic>
        <p:nvPicPr>
          <p:cNvPr id="972" name="圖形 971" descr="男人 以實心填滿">
            <a:extLst>
              <a:ext uri="{FF2B5EF4-FFF2-40B4-BE49-F238E27FC236}">
                <a16:creationId xmlns:a16="http://schemas.microsoft.com/office/drawing/2014/main" id="{3933E9D9-930F-45FF-8373-43B8A7DE3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3878" y="4517400"/>
            <a:ext cx="944033" cy="944033"/>
          </a:xfrm>
          <a:prstGeom prst="rect">
            <a:avLst/>
          </a:prstGeom>
        </p:spPr>
      </p:pic>
      <p:pic>
        <p:nvPicPr>
          <p:cNvPr id="974" name="圖形 973" descr="男人 以實心填滿">
            <a:extLst>
              <a:ext uri="{FF2B5EF4-FFF2-40B4-BE49-F238E27FC236}">
                <a16:creationId xmlns:a16="http://schemas.microsoft.com/office/drawing/2014/main" id="{2FFC5B37-1648-4DF4-A2C7-8972224CB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707400"/>
            <a:ext cx="944033" cy="944033"/>
          </a:xfrm>
          <a:prstGeom prst="rect">
            <a:avLst/>
          </a:prstGeom>
        </p:spPr>
      </p:pic>
      <p:pic>
        <p:nvPicPr>
          <p:cNvPr id="975" name="圖形 974" descr="男人 以實心填滿">
            <a:extLst>
              <a:ext uri="{FF2B5EF4-FFF2-40B4-BE49-F238E27FC236}">
                <a16:creationId xmlns:a16="http://schemas.microsoft.com/office/drawing/2014/main" id="{7E222BCB-0B56-4FE0-AEF2-F98551A19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859800"/>
            <a:ext cx="944033" cy="944033"/>
          </a:xfrm>
          <a:prstGeom prst="rect">
            <a:avLst/>
          </a:prstGeom>
        </p:spPr>
      </p:pic>
      <p:pic>
        <p:nvPicPr>
          <p:cNvPr id="976" name="圖形 975" descr="男人 以實心填滿">
            <a:extLst>
              <a:ext uri="{FF2B5EF4-FFF2-40B4-BE49-F238E27FC236}">
                <a16:creationId xmlns:a16="http://schemas.microsoft.com/office/drawing/2014/main" id="{5DB12CCA-287C-44BC-870A-2C87080C7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1012200"/>
            <a:ext cx="944033" cy="944033"/>
          </a:xfrm>
          <a:prstGeom prst="rect">
            <a:avLst/>
          </a:prstGeom>
        </p:spPr>
      </p:pic>
      <p:pic>
        <p:nvPicPr>
          <p:cNvPr id="977" name="圖形 976" descr="男人 以實心填滿">
            <a:extLst>
              <a:ext uri="{FF2B5EF4-FFF2-40B4-BE49-F238E27FC236}">
                <a16:creationId xmlns:a16="http://schemas.microsoft.com/office/drawing/2014/main" id="{585A4194-8B54-4EF0-AAC9-D6B5DC7D2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1164600"/>
            <a:ext cx="944033" cy="944033"/>
          </a:xfrm>
          <a:prstGeom prst="rect">
            <a:avLst/>
          </a:prstGeom>
        </p:spPr>
      </p:pic>
      <p:pic>
        <p:nvPicPr>
          <p:cNvPr id="978" name="圖形 977" descr="男人 以實心填滿">
            <a:extLst>
              <a:ext uri="{FF2B5EF4-FFF2-40B4-BE49-F238E27FC236}">
                <a16:creationId xmlns:a16="http://schemas.microsoft.com/office/drawing/2014/main" id="{79EC135F-84DC-47CB-A5D0-9721F7D3E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1317000"/>
            <a:ext cx="944033" cy="944033"/>
          </a:xfrm>
          <a:prstGeom prst="rect">
            <a:avLst/>
          </a:prstGeom>
        </p:spPr>
      </p:pic>
      <p:pic>
        <p:nvPicPr>
          <p:cNvPr id="979" name="圖形 978" descr="男人 以實心填滿">
            <a:extLst>
              <a:ext uri="{FF2B5EF4-FFF2-40B4-BE49-F238E27FC236}">
                <a16:creationId xmlns:a16="http://schemas.microsoft.com/office/drawing/2014/main" id="{2DC0ECCF-C209-4EA4-8C39-6535D53D9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1469400"/>
            <a:ext cx="944033" cy="944033"/>
          </a:xfrm>
          <a:prstGeom prst="rect">
            <a:avLst/>
          </a:prstGeom>
        </p:spPr>
      </p:pic>
      <p:pic>
        <p:nvPicPr>
          <p:cNvPr id="980" name="圖形 979" descr="男人 以實心填滿">
            <a:extLst>
              <a:ext uri="{FF2B5EF4-FFF2-40B4-BE49-F238E27FC236}">
                <a16:creationId xmlns:a16="http://schemas.microsoft.com/office/drawing/2014/main" id="{09299F8D-A5C5-4A49-9B61-A9467AB14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1621800"/>
            <a:ext cx="944033" cy="944033"/>
          </a:xfrm>
          <a:prstGeom prst="rect">
            <a:avLst/>
          </a:prstGeom>
        </p:spPr>
      </p:pic>
      <p:pic>
        <p:nvPicPr>
          <p:cNvPr id="981" name="圖形 980" descr="男人 以實心填滿">
            <a:extLst>
              <a:ext uri="{FF2B5EF4-FFF2-40B4-BE49-F238E27FC236}">
                <a16:creationId xmlns:a16="http://schemas.microsoft.com/office/drawing/2014/main" id="{97CE2D69-283F-4304-A475-FEE54DCBD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1774200"/>
            <a:ext cx="944033" cy="944033"/>
          </a:xfrm>
          <a:prstGeom prst="rect">
            <a:avLst/>
          </a:prstGeom>
        </p:spPr>
      </p:pic>
      <p:pic>
        <p:nvPicPr>
          <p:cNvPr id="982" name="圖形 981" descr="男人 以實心填滿">
            <a:extLst>
              <a:ext uri="{FF2B5EF4-FFF2-40B4-BE49-F238E27FC236}">
                <a16:creationId xmlns:a16="http://schemas.microsoft.com/office/drawing/2014/main" id="{086C4746-5B80-4440-B619-11E52F37A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1926600"/>
            <a:ext cx="944033" cy="944033"/>
          </a:xfrm>
          <a:prstGeom prst="rect">
            <a:avLst/>
          </a:prstGeom>
        </p:spPr>
      </p:pic>
      <p:pic>
        <p:nvPicPr>
          <p:cNvPr id="983" name="圖形 982" descr="男人 以實心填滿">
            <a:extLst>
              <a:ext uri="{FF2B5EF4-FFF2-40B4-BE49-F238E27FC236}">
                <a16:creationId xmlns:a16="http://schemas.microsoft.com/office/drawing/2014/main" id="{EA45E778-0B94-46FB-95E9-9632FCD57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2079000"/>
            <a:ext cx="944033" cy="944033"/>
          </a:xfrm>
          <a:prstGeom prst="rect">
            <a:avLst/>
          </a:prstGeom>
        </p:spPr>
      </p:pic>
      <p:pic>
        <p:nvPicPr>
          <p:cNvPr id="984" name="圖形 983" descr="男人 以實心填滿">
            <a:extLst>
              <a:ext uri="{FF2B5EF4-FFF2-40B4-BE49-F238E27FC236}">
                <a16:creationId xmlns:a16="http://schemas.microsoft.com/office/drawing/2014/main" id="{F3DE16EF-BCA6-4373-9559-8E8A8CF49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2231400"/>
            <a:ext cx="944033" cy="944033"/>
          </a:xfrm>
          <a:prstGeom prst="rect">
            <a:avLst/>
          </a:prstGeom>
        </p:spPr>
      </p:pic>
      <p:pic>
        <p:nvPicPr>
          <p:cNvPr id="985" name="圖形 984" descr="男人 以實心填滿">
            <a:extLst>
              <a:ext uri="{FF2B5EF4-FFF2-40B4-BE49-F238E27FC236}">
                <a16:creationId xmlns:a16="http://schemas.microsoft.com/office/drawing/2014/main" id="{E1412608-BD6D-465C-878F-E6306FBF5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2383800"/>
            <a:ext cx="944033" cy="944033"/>
          </a:xfrm>
          <a:prstGeom prst="rect">
            <a:avLst/>
          </a:prstGeom>
        </p:spPr>
      </p:pic>
      <p:pic>
        <p:nvPicPr>
          <p:cNvPr id="986" name="圖形 985" descr="男人 以實心填滿">
            <a:extLst>
              <a:ext uri="{FF2B5EF4-FFF2-40B4-BE49-F238E27FC236}">
                <a16:creationId xmlns:a16="http://schemas.microsoft.com/office/drawing/2014/main" id="{FC4BDEA1-A9FA-4A08-B9C1-3068AB272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2536200"/>
            <a:ext cx="944033" cy="944033"/>
          </a:xfrm>
          <a:prstGeom prst="rect">
            <a:avLst/>
          </a:prstGeom>
        </p:spPr>
      </p:pic>
      <p:pic>
        <p:nvPicPr>
          <p:cNvPr id="987" name="圖形 986" descr="男人 以實心填滿">
            <a:extLst>
              <a:ext uri="{FF2B5EF4-FFF2-40B4-BE49-F238E27FC236}">
                <a16:creationId xmlns:a16="http://schemas.microsoft.com/office/drawing/2014/main" id="{C156E26C-5503-4924-96B3-420E4E555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2688600"/>
            <a:ext cx="944033" cy="944033"/>
          </a:xfrm>
          <a:prstGeom prst="rect">
            <a:avLst/>
          </a:prstGeom>
        </p:spPr>
      </p:pic>
      <p:pic>
        <p:nvPicPr>
          <p:cNvPr id="988" name="圖形 987" descr="男人 以實心填滿">
            <a:extLst>
              <a:ext uri="{FF2B5EF4-FFF2-40B4-BE49-F238E27FC236}">
                <a16:creationId xmlns:a16="http://schemas.microsoft.com/office/drawing/2014/main" id="{C4BFBFF5-DDDA-4AA8-AE09-3DE1E9DE7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2841000"/>
            <a:ext cx="944033" cy="944033"/>
          </a:xfrm>
          <a:prstGeom prst="rect">
            <a:avLst/>
          </a:prstGeom>
        </p:spPr>
      </p:pic>
      <p:pic>
        <p:nvPicPr>
          <p:cNvPr id="989" name="圖形 988" descr="男人 以實心填滿">
            <a:extLst>
              <a:ext uri="{FF2B5EF4-FFF2-40B4-BE49-F238E27FC236}">
                <a16:creationId xmlns:a16="http://schemas.microsoft.com/office/drawing/2014/main" id="{8B8405D4-024A-4EFC-9125-81D293E15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2993400"/>
            <a:ext cx="944033" cy="944033"/>
          </a:xfrm>
          <a:prstGeom prst="rect">
            <a:avLst/>
          </a:prstGeom>
        </p:spPr>
      </p:pic>
      <p:pic>
        <p:nvPicPr>
          <p:cNvPr id="990" name="圖形 989" descr="男人 以實心填滿">
            <a:extLst>
              <a:ext uri="{FF2B5EF4-FFF2-40B4-BE49-F238E27FC236}">
                <a16:creationId xmlns:a16="http://schemas.microsoft.com/office/drawing/2014/main" id="{F1E24AC8-1373-4AE0-B9A2-D122D4AEB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3145800"/>
            <a:ext cx="944033" cy="944033"/>
          </a:xfrm>
          <a:prstGeom prst="rect">
            <a:avLst/>
          </a:prstGeom>
        </p:spPr>
      </p:pic>
      <p:pic>
        <p:nvPicPr>
          <p:cNvPr id="991" name="圖形 990" descr="男人 以實心填滿">
            <a:extLst>
              <a:ext uri="{FF2B5EF4-FFF2-40B4-BE49-F238E27FC236}">
                <a16:creationId xmlns:a16="http://schemas.microsoft.com/office/drawing/2014/main" id="{EA7CFD33-BAF3-4E78-971C-1643C1FA4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3298200"/>
            <a:ext cx="944033" cy="944033"/>
          </a:xfrm>
          <a:prstGeom prst="rect">
            <a:avLst/>
          </a:prstGeom>
        </p:spPr>
      </p:pic>
      <p:pic>
        <p:nvPicPr>
          <p:cNvPr id="992" name="圖形 991" descr="男人 以實心填滿">
            <a:extLst>
              <a:ext uri="{FF2B5EF4-FFF2-40B4-BE49-F238E27FC236}">
                <a16:creationId xmlns:a16="http://schemas.microsoft.com/office/drawing/2014/main" id="{277E7D12-CC75-47A2-B10F-5A7609B94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3450600"/>
            <a:ext cx="944033" cy="944033"/>
          </a:xfrm>
          <a:prstGeom prst="rect">
            <a:avLst/>
          </a:prstGeom>
        </p:spPr>
      </p:pic>
      <p:pic>
        <p:nvPicPr>
          <p:cNvPr id="993" name="圖形 992" descr="男人 以實心填滿">
            <a:extLst>
              <a:ext uri="{FF2B5EF4-FFF2-40B4-BE49-F238E27FC236}">
                <a16:creationId xmlns:a16="http://schemas.microsoft.com/office/drawing/2014/main" id="{17AC6233-6253-49D2-803F-BC347E30A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3603000"/>
            <a:ext cx="944033" cy="944033"/>
          </a:xfrm>
          <a:prstGeom prst="rect">
            <a:avLst/>
          </a:prstGeom>
        </p:spPr>
      </p:pic>
      <p:pic>
        <p:nvPicPr>
          <p:cNvPr id="994" name="圖形 993" descr="男人 以實心填滿">
            <a:extLst>
              <a:ext uri="{FF2B5EF4-FFF2-40B4-BE49-F238E27FC236}">
                <a16:creationId xmlns:a16="http://schemas.microsoft.com/office/drawing/2014/main" id="{5AEB2216-EEED-4F56-A9D2-5ECAEA66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3755400"/>
            <a:ext cx="944033" cy="944033"/>
          </a:xfrm>
          <a:prstGeom prst="rect">
            <a:avLst/>
          </a:prstGeom>
        </p:spPr>
      </p:pic>
      <p:pic>
        <p:nvPicPr>
          <p:cNvPr id="995" name="圖形 994" descr="男人 以實心填滿">
            <a:extLst>
              <a:ext uri="{FF2B5EF4-FFF2-40B4-BE49-F238E27FC236}">
                <a16:creationId xmlns:a16="http://schemas.microsoft.com/office/drawing/2014/main" id="{3EA3C5F6-CBA8-44F6-8B4B-CB5F83F7E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3907800"/>
            <a:ext cx="944033" cy="944033"/>
          </a:xfrm>
          <a:prstGeom prst="rect">
            <a:avLst/>
          </a:prstGeom>
        </p:spPr>
      </p:pic>
      <p:pic>
        <p:nvPicPr>
          <p:cNvPr id="996" name="圖形 995" descr="男人 以實心填滿">
            <a:extLst>
              <a:ext uri="{FF2B5EF4-FFF2-40B4-BE49-F238E27FC236}">
                <a16:creationId xmlns:a16="http://schemas.microsoft.com/office/drawing/2014/main" id="{F936665F-3D1D-4F6B-B229-E148BAE53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4060200"/>
            <a:ext cx="944033" cy="944033"/>
          </a:xfrm>
          <a:prstGeom prst="rect">
            <a:avLst/>
          </a:prstGeom>
        </p:spPr>
      </p:pic>
      <p:pic>
        <p:nvPicPr>
          <p:cNvPr id="997" name="圖形 996" descr="男人 以實心填滿">
            <a:extLst>
              <a:ext uri="{FF2B5EF4-FFF2-40B4-BE49-F238E27FC236}">
                <a16:creationId xmlns:a16="http://schemas.microsoft.com/office/drawing/2014/main" id="{B114C1BC-1EEA-4CB1-929E-2A2830F9D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4212600"/>
            <a:ext cx="944033" cy="944033"/>
          </a:xfrm>
          <a:prstGeom prst="rect">
            <a:avLst/>
          </a:prstGeom>
        </p:spPr>
      </p:pic>
      <p:pic>
        <p:nvPicPr>
          <p:cNvPr id="998" name="圖形 997" descr="男人 以實心填滿">
            <a:extLst>
              <a:ext uri="{FF2B5EF4-FFF2-40B4-BE49-F238E27FC236}">
                <a16:creationId xmlns:a16="http://schemas.microsoft.com/office/drawing/2014/main" id="{A6651504-307D-4EF0-BB6B-46C8D4B0E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4365000"/>
            <a:ext cx="944033" cy="944033"/>
          </a:xfrm>
          <a:prstGeom prst="rect">
            <a:avLst/>
          </a:prstGeom>
        </p:spPr>
      </p:pic>
      <p:pic>
        <p:nvPicPr>
          <p:cNvPr id="999" name="圖形 998" descr="男人 以實心填滿">
            <a:extLst>
              <a:ext uri="{FF2B5EF4-FFF2-40B4-BE49-F238E27FC236}">
                <a16:creationId xmlns:a16="http://schemas.microsoft.com/office/drawing/2014/main" id="{43799DC8-711D-4FCC-83C5-A6B8DC6BA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016" y="4517400"/>
            <a:ext cx="944033" cy="9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67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0853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703" name="圖片 702">
            <a:extLst>
              <a:ext uri="{FF2B5EF4-FFF2-40B4-BE49-F238E27FC236}">
                <a16:creationId xmlns:a16="http://schemas.microsoft.com/office/drawing/2014/main" id="{A5B07869-540A-4D5E-BC9F-BA28A5323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8" y="1860078"/>
            <a:ext cx="3224063" cy="2213949"/>
          </a:xfrm>
          <a:prstGeom prst="rect">
            <a:avLst/>
          </a:prstGeom>
        </p:spPr>
      </p:pic>
      <p:pic>
        <p:nvPicPr>
          <p:cNvPr id="730" name="圖片 729">
            <a:extLst>
              <a:ext uri="{FF2B5EF4-FFF2-40B4-BE49-F238E27FC236}">
                <a16:creationId xmlns:a16="http://schemas.microsoft.com/office/drawing/2014/main" id="{9EB170D5-3BF3-4DA6-804F-1158EF2EF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69" y="1595734"/>
            <a:ext cx="4378703" cy="27426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081BFD-7156-4238-A809-C3C55FB7AAB5}"/>
              </a:ext>
            </a:extLst>
          </p:cNvPr>
          <p:cNvSpPr/>
          <p:nvPr/>
        </p:nvSpPr>
        <p:spPr>
          <a:xfrm>
            <a:off x="214419" y="1032374"/>
            <a:ext cx="8730114" cy="3869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38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Recurrent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neural network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35</a:t>
            </a:fld>
            <a:endParaRPr lang="zh-TW" altLang="en-US"/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FEA9F1CA-EF9D-478A-BE85-660D80BE49C9}"/>
              </a:ext>
            </a:extLst>
          </p:cNvPr>
          <p:cNvGrpSpPr/>
          <p:nvPr/>
        </p:nvGrpSpPr>
        <p:grpSpPr>
          <a:xfrm>
            <a:off x="3674951" y="2615300"/>
            <a:ext cx="1804605" cy="1013596"/>
            <a:chOff x="1178027" y="2121439"/>
            <a:chExt cx="1622943" cy="911562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A39DEEE5-C8B6-4AEB-9A45-9F92938D130A}"/>
                </a:ext>
              </a:extLst>
            </p:cNvPr>
            <p:cNvGrpSpPr/>
            <p:nvPr/>
          </p:nvGrpSpPr>
          <p:grpSpPr>
            <a:xfrm>
              <a:off x="1567189" y="2121439"/>
              <a:ext cx="260879" cy="911562"/>
              <a:chOff x="1453936" y="2112508"/>
              <a:chExt cx="260879" cy="911562"/>
            </a:xfrm>
          </p:grpSpPr>
          <p:pic>
            <p:nvPicPr>
              <p:cNvPr id="10" name="圖形 9" descr="男人 以實心填滿">
                <a:extLst>
                  <a:ext uri="{FF2B5EF4-FFF2-40B4-BE49-F238E27FC236}">
                    <a16:creationId xmlns:a16="http://schemas.microsoft.com/office/drawing/2014/main" id="{8A4DBC5F-18B7-44D2-8074-30DEED5D5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3936" y="2437849"/>
                <a:ext cx="260879" cy="260879"/>
              </a:xfrm>
              <a:prstGeom prst="rect">
                <a:avLst/>
              </a:prstGeom>
            </p:spPr>
          </p:pic>
          <p:pic>
            <p:nvPicPr>
              <p:cNvPr id="24" name="圖形 23" descr="男人 以實心填滿">
                <a:extLst>
                  <a:ext uri="{FF2B5EF4-FFF2-40B4-BE49-F238E27FC236}">
                    <a16:creationId xmlns:a16="http://schemas.microsoft.com/office/drawing/2014/main" id="{663D0F79-2B71-498C-B79B-634FF71527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3936" y="2763191"/>
                <a:ext cx="260879" cy="260879"/>
              </a:xfrm>
              <a:prstGeom prst="rect">
                <a:avLst/>
              </a:prstGeom>
            </p:spPr>
          </p:pic>
          <p:pic>
            <p:nvPicPr>
              <p:cNvPr id="25" name="圖形 24" descr="男人 以實心填滿">
                <a:extLst>
                  <a:ext uri="{FF2B5EF4-FFF2-40B4-BE49-F238E27FC236}">
                    <a16:creationId xmlns:a16="http://schemas.microsoft.com/office/drawing/2014/main" id="{2B454BD5-4031-45D7-AFAB-37A989199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3936" y="2112508"/>
                <a:ext cx="260879" cy="260879"/>
              </a:xfrm>
              <a:prstGeom prst="rect">
                <a:avLst/>
              </a:prstGeom>
            </p:spPr>
          </p:pic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636E9D72-AA00-4145-A237-5F923ACCA6CF}"/>
                </a:ext>
              </a:extLst>
            </p:cNvPr>
            <p:cNvGrpSpPr/>
            <p:nvPr/>
          </p:nvGrpSpPr>
          <p:grpSpPr>
            <a:xfrm>
              <a:off x="2345513" y="2121439"/>
              <a:ext cx="260879" cy="911562"/>
              <a:chOff x="1453936" y="2112508"/>
              <a:chExt cx="260879" cy="911562"/>
            </a:xfrm>
          </p:grpSpPr>
          <p:pic>
            <p:nvPicPr>
              <p:cNvPr id="41" name="圖形 40" descr="男人 以實心填滿">
                <a:extLst>
                  <a:ext uri="{FF2B5EF4-FFF2-40B4-BE49-F238E27FC236}">
                    <a16:creationId xmlns:a16="http://schemas.microsoft.com/office/drawing/2014/main" id="{4F1B4260-DD1D-433D-96A6-54EF4CC65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3936" y="2437849"/>
                <a:ext cx="260879" cy="260879"/>
              </a:xfrm>
              <a:prstGeom prst="rect">
                <a:avLst/>
              </a:prstGeom>
            </p:spPr>
          </p:pic>
          <p:pic>
            <p:nvPicPr>
              <p:cNvPr id="42" name="圖形 41" descr="男人 以實心填滿">
                <a:extLst>
                  <a:ext uri="{FF2B5EF4-FFF2-40B4-BE49-F238E27FC236}">
                    <a16:creationId xmlns:a16="http://schemas.microsoft.com/office/drawing/2014/main" id="{423532F6-9089-4ECC-A4A4-CA910B214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3936" y="2763191"/>
                <a:ext cx="260879" cy="260879"/>
              </a:xfrm>
              <a:prstGeom prst="rect">
                <a:avLst/>
              </a:prstGeom>
            </p:spPr>
          </p:pic>
          <p:pic>
            <p:nvPicPr>
              <p:cNvPr id="43" name="圖形 42" descr="男人 以實心填滿">
                <a:extLst>
                  <a:ext uri="{FF2B5EF4-FFF2-40B4-BE49-F238E27FC236}">
                    <a16:creationId xmlns:a16="http://schemas.microsoft.com/office/drawing/2014/main" id="{D8062373-61DC-44A3-8013-652E49E29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3936" y="2112508"/>
                <a:ext cx="260879" cy="260879"/>
              </a:xfrm>
              <a:prstGeom prst="rect">
                <a:avLst/>
              </a:prstGeom>
            </p:spPr>
          </p:pic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C7C15850-0467-41B3-BA79-04BEBDB59939}"/>
                </a:ext>
              </a:extLst>
            </p:cNvPr>
            <p:cNvGrpSpPr/>
            <p:nvPr/>
          </p:nvGrpSpPr>
          <p:grpSpPr>
            <a:xfrm>
              <a:off x="1178027" y="2310889"/>
              <a:ext cx="1622943" cy="532663"/>
              <a:chOff x="1178027" y="2310889"/>
              <a:chExt cx="1622943" cy="532663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13671412-7AA6-4288-9DD9-E0B99DB6286D}"/>
                  </a:ext>
                </a:extLst>
              </p:cNvPr>
              <p:cNvGrpSpPr/>
              <p:nvPr/>
            </p:nvGrpSpPr>
            <p:grpSpPr>
              <a:xfrm>
                <a:off x="1178027" y="2310889"/>
                <a:ext cx="260879" cy="532663"/>
                <a:chOff x="1187752" y="2187873"/>
                <a:chExt cx="260879" cy="532663"/>
              </a:xfrm>
            </p:grpSpPr>
            <p:pic>
              <p:nvPicPr>
                <p:cNvPr id="26" name="圖形 25" descr="男人 以實心填滿">
                  <a:extLst>
                    <a:ext uri="{FF2B5EF4-FFF2-40B4-BE49-F238E27FC236}">
                      <a16:creationId xmlns:a16="http://schemas.microsoft.com/office/drawing/2014/main" id="{CFC667E5-4B88-432C-AC9B-E23B7EF7D9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187873"/>
                  <a:ext cx="260879" cy="260879"/>
                </a:xfrm>
                <a:prstGeom prst="rect">
                  <a:avLst/>
                </a:prstGeom>
              </p:spPr>
            </p:pic>
            <p:pic>
              <p:nvPicPr>
                <p:cNvPr id="27" name="圖形 26" descr="男人 以實心填滿">
                  <a:extLst>
                    <a:ext uri="{FF2B5EF4-FFF2-40B4-BE49-F238E27FC236}">
                      <a16:creationId xmlns:a16="http://schemas.microsoft.com/office/drawing/2014/main" id="{08CBDD15-48FD-4632-B23E-2F0611857F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459657"/>
                  <a:ext cx="260879" cy="260879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0C9422A9-D2EB-4EC1-AFB1-FE7DAC15EF4E}"/>
                  </a:ext>
                </a:extLst>
              </p:cNvPr>
              <p:cNvGrpSpPr/>
              <p:nvPr/>
            </p:nvGrpSpPr>
            <p:grpSpPr>
              <a:xfrm>
                <a:off x="1372608" y="2310889"/>
                <a:ext cx="260879" cy="532663"/>
                <a:chOff x="1187752" y="2187873"/>
                <a:chExt cx="260879" cy="532663"/>
              </a:xfrm>
            </p:grpSpPr>
            <p:pic>
              <p:nvPicPr>
                <p:cNvPr id="29" name="圖形 28" descr="男人 以實心填滿">
                  <a:extLst>
                    <a:ext uri="{FF2B5EF4-FFF2-40B4-BE49-F238E27FC236}">
                      <a16:creationId xmlns:a16="http://schemas.microsoft.com/office/drawing/2014/main" id="{78B35C03-5198-49F3-8DBF-8378AB2C7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187873"/>
                  <a:ext cx="260879" cy="260879"/>
                </a:xfrm>
                <a:prstGeom prst="rect">
                  <a:avLst/>
                </a:prstGeom>
              </p:spPr>
            </p:pic>
            <p:pic>
              <p:nvPicPr>
                <p:cNvPr id="30" name="圖形 29" descr="男人 以實心填滿">
                  <a:extLst>
                    <a:ext uri="{FF2B5EF4-FFF2-40B4-BE49-F238E27FC236}">
                      <a16:creationId xmlns:a16="http://schemas.microsoft.com/office/drawing/2014/main" id="{C2DCC1A4-3C31-437F-A7B7-A544D7BB8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459657"/>
                  <a:ext cx="260879" cy="260879"/>
                </a:xfrm>
                <a:prstGeom prst="rect">
                  <a:avLst/>
                </a:prstGeom>
              </p:spPr>
            </p:pic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7A623122-F807-4C9E-85BE-0F1B73E495FE}"/>
                  </a:ext>
                </a:extLst>
              </p:cNvPr>
              <p:cNvGrpSpPr/>
              <p:nvPr/>
            </p:nvGrpSpPr>
            <p:grpSpPr>
              <a:xfrm>
                <a:off x="1761770" y="2310889"/>
                <a:ext cx="260879" cy="532663"/>
                <a:chOff x="1187752" y="2187873"/>
                <a:chExt cx="260879" cy="532663"/>
              </a:xfrm>
            </p:grpSpPr>
            <p:pic>
              <p:nvPicPr>
                <p:cNvPr id="32" name="圖形 31" descr="男人 以實心填滿">
                  <a:extLst>
                    <a:ext uri="{FF2B5EF4-FFF2-40B4-BE49-F238E27FC236}">
                      <a16:creationId xmlns:a16="http://schemas.microsoft.com/office/drawing/2014/main" id="{609E35EA-B05E-4C59-BE66-7EC787C6A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187873"/>
                  <a:ext cx="260879" cy="260879"/>
                </a:xfrm>
                <a:prstGeom prst="rect">
                  <a:avLst/>
                </a:prstGeom>
              </p:spPr>
            </p:pic>
            <p:pic>
              <p:nvPicPr>
                <p:cNvPr id="33" name="圖形 32" descr="男人 以實心填滿">
                  <a:extLst>
                    <a:ext uri="{FF2B5EF4-FFF2-40B4-BE49-F238E27FC236}">
                      <a16:creationId xmlns:a16="http://schemas.microsoft.com/office/drawing/2014/main" id="{6C4EB2F3-A17B-419E-BB8A-FC72238E19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459657"/>
                  <a:ext cx="260879" cy="260879"/>
                </a:xfrm>
                <a:prstGeom prst="rect">
                  <a:avLst/>
                </a:prstGeom>
              </p:spPr>
            </p:pic>
          </p:grp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95498233-B362-4026-B68B-4A85CCE00F27}"/>
                  </a:ext>
                </a:extLst>
              </p:cNvPr>
              <p:cNvGrpSpPr/>
              <p:nvPr/>
            </p:nvGrpSpPr>
            <p:grpSpPr>
              <a:xfrm>
                <a:off x="1956351" y="2310889"/>
                <a:ext cx="260879" cy="532663"/>
                <a:chOff x="1187752" y="2187873"/>
                <a:chExt cx="260879" cy="532663"/>
              </a:xfrm>
            </p:grpSpPr>
            <p:pic>
              <p:nvPicPr>
                <p:cNvPr id="35" name="圖形 34" descr="男人 以實心填滿">
                  <a:extLst>
                    <a:ext uri="{FF2B5EF4-FFF2-40B4-BE49-F238E27FC236}">
                      <a16:creationId xmlns:a16="http://schemas.microsoft.com/office/drawing/2014/main" id="{773504F0-6FEA-45E2-B18A-F91C16CE0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187873"/>
                  <a:ext cx="260879" cy="260879"/>
                </a:xfrm>
                <a:prstGeom prst="rect">
                  <a:avLst/>
                </a:prstGeom>
              </p:spPr>
            </p:pic>
            <p:pic>
              <p:nvPicPr>
                <p:cNvPr id="36" name="圖形 35" descr="男人 以實心填滿">
                  <a:extLst>
                    <a:ext uri="{FF2B5EF4-FFF2-40B4-BE49-F238E27FC236}">
                      <a16:creationId xmlns:a16="http://schemas.microsoft.com/office/drawing/2014/main" id="{0C94D0B9-F993-4438-872D-BCED8332ED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459657"/>
                  <a:ext cx="260879" cy="260879"/>
                </a:xfrm>
                <a:prstGeom prst="rect">
                  <a:avLst/>
                </a:prstGeom>
              </p:spPr>
            </p:pic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89B78592-6B04-4BDE-8A24-3784D9B7F5B4}"/>
                  </a:ext>
                </a:extLst>
              </p:cNvPr>
              <p:cNvGrpSpPr/>
              <p:nvPr/>
            </p:nvGrpSpPr>
            <p:grpSpPr>
              <a:xfrm>
                <a:off x="2150932" y="2310889"/>
                <a:ext cx="260879" cy="532663"/>
                <a:chOff x="1187752" y="2187873"/>
                <a:chExt cx="260879" cy="532663"/>
              </a:xfrm>
            </p:grpSpPr>
            <p:pic>
              <p:nvPicPr>
                <p:cNvPr id="38" name="圖形 37" descr="男人 以實心填滿">
                  <a:extLst>
                    <a:ext uri="{FF2B5EF4-FFF2-40B4-BE49-F238E27FC236}">
                      <a16:creationId xmlns:a16="http://schemas.microsoft.com/office/drawing/2014/main" id="{752CDC55-C350-49F2-AA6B-8BF58F366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187873"/>
                  <a:ext cx="260879" cy="260879"/>
                </a:xfrm>
                <a:prstGeom prst="rect">
                  <a:avLst/>
                </a:prstGeom>
              </p:spPr>
            </p:pic>
            <p:pic>
              <p:nvPicPr>
                <p:cNvPr id="39" name="圖形 38" descr="男人 以實心填滿">
                  <a:extLst>
                    <a:ext uri="{FF2B5EF4-FFF2-40B4-BE49-F238E27FC236}">
                      <a16:creationId xmlns:a16="http://schemas.microsoft.com/office/drawing/2014/main" id="{D3EEBAEE-64C0-4F4C-B5D3-6D2DF94B7D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459657"/>
                  <a:ext cx="260879" cy="260879"/>
                </a:xfrm>
                <a:prstGeom prst="rect">
                  <a:avLst/>
                </a:prstGeom>
              </p:spPr>
            </p:pic>
          </p:grpSp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E39A6937-6EE3-4677-993E-9E32AEEDECAF}"/>
                  </a:ext>
                </a:extLst>
              </p:cNvPr>
              <p:cNvGrpSpPr/>
              <p:nvPr/>
            </p:nvGrpSpPr>
            <p:grpSpPr>
              <a:xfrm>
                <a:off x="2540091" y="2310889"/>
                <a:ext cx="260879" cy="532663"/>
                <a:chOff x="1187752" y="2187873"/>
                <a:chExt cx="260879" cy="532663"/>
              </a:xfrm>
            </p:grpSpPr>
            <p:pic>
              <p:nvPicPr>
                <p:cNvPr id="45" name="圖形 44" descr="男人 以實心填滿">
                  <a:extLst>
                    <a:ext uri="{FF2B5EF4-FFF2-40B4-BE49-F238E27FC236}">
                      <a16:creationId xmlns:a16="http://schemas.microsoft.com/office/drawing/2014/main" id="{F8AB9397-E2B9-4103-88B5-1FB996003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187873"/>
                  <a:ext cx="260879" cy="260879"/>
                </a:xfrm>
                <a:prstGeom prst="rect">
                  <a:avLst/>
                </a:prstGeom>
              </p:spPr>
            </p:pic>
            <p:pic>
              <p:nvPicPr>
                <p:cNvPr id="46" name="圖形 45" descr="男人 以實心填滿">
                  <a:extLst>
                    <a:ext uri="{FF2B5EF4-FFF2-40B4-BE49-F238E27FC236}">
                      <a16:creationId xmlns:a16="http://schemas.microsoft.com/office/drawing/2014/main" id="{7B6618A1-027A-457C-8090-EBFED0C11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752" y="2459657"/>
                  <a:ext cx="260879" cy="26087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879C96DA-F3FC-4C13-91C6-AD09AE48F208}"/>
              </a:ext>
            </a:extLst>
          </p:cNvPr>
          <p:cNvGrpSpPr/>
          <p:nvPr/>
        </p:nvGrpSpPr>
        <p:grpSpPr>
          <a:xfrm>
            <a:off x="3515887" y="2465554"/>
            <a:ext cx="2158691" cy="1258090"/>
            <a:chOff x="1261532" y="2048933"/>
            <a:chExt cx="2658534" cy="154940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83F31E0-BE62-4810-A0EB-19161D7F5E84}"/>
                </a:ext>
              </a:extLst>
            </p:cNvPr>
            <p:cNvSpPr/>
            <p:nvPr/>
          </p:nvSpPr>
          <p:spPr>
            <a:xfrm>
              <a:off x="1261532" y="2048933"/>
              <a:ext cx="2658534" cy="1549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7B789169-EE69-4420-8072-5F4888198656}"/>
                </a:ext>
              </a:extLst>
            </p:cNvPr>
            <p:cNvSpPr txBox="1"/>
            <p:nvPr/>
          </p:nvSpPr>
          <p:spPr>
            <a:xfrm>
              <a:off x="1830346" y="2524009"/>
              <a:ext cx="1520903" cy="56856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模型</a:t>
              </a:r>
            </a:p>
          </p:txBody>
        </p:sp>
      </p:grpSp>
      <p:pic>
        <p:nvPicPr>
          <p:cNvPr id="55" name="圖形 54" descr="文件 以實心填滿">
            <a:extLst>
              <a:ext uri="{FF2B5EF4-FFF2-40B4-BE49-F238E27FC236}">
                <a16:creationId xmlns:a16="http://schemas.microsoft.com/office/drawing/2014/main" id="{062C286A-29F9-431C-95E0-D53267C62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4156" y="4400540"/>
            <a:ext cx="742480" cy="742479"/>
          </a:xfrm>
          <a:prstGeom prst="rect">
            <a:avLst/>
          </a:prstGeom>
        </p:spPr>
      </p:pic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B2B74FA1-0692-4959-811C-E4681DD1999B}"/>
              </a:ext>
            </a:extLst>
          </p:cNvPr>
          <p:cNvSpPr/>
          <p:nvPr/>
        </p:nvSpPr>
        <p:spPr>
          <a:xfrm rot="10800000">
            <a:off x="4458567" y="3804847"/>
            <a:ext cx="226869" cy="5583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圖形 56" descr="文件 以實心填滿">
            <a:extLst>
              <a:ext uri="{FF2B5EF4-FFF2-40B4-BE49-F238E27FC236}">
                <a16:creationId xmlns:a16="http://schemas.microsoft.com/office/drawing/2014/main" id="{2DAA2D2C-001E-465A-B2AA-3F1DA7FDC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0760" y="1025813"/>
            <a:ext cx="742480" cy="742479"/>
          </a:xfrm>
          <a:prstGeom prst="rect">
            <a:avLst/>
          </a:prstGeom>
        </p:spPr>
      </p:pic>
      <p:sp>
        <p:nvSpPr>
          <p:cNvPr id="58" name="箭號: 向下 57">
            <a:extLst>
              <a:ext uri="{FF2B5EF4-FFF2-40B4-BE49-F238E27FC236}">
                <a16:creationId xmlns:a16="http://schemas.microsoft.com/office/drawing/2014/main" id="{F77AD3C0-9785-4DF3-A444-0CB0073BFE1A}"/>
              </a:ext>
            </a:extLst>
          </p:cNvPr>
          <p:cNvSpPr/>
          <p:nvPr/>
        </p:nvSpPr>
        <p:spPr>
          <a:xfrm rot="10800000">
            <a:off x="4458566" y="1815115"/>
            <a:ext cx="226869" cy="5583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箭號: 迴轉箭號 64">
            <a:extLst>
              <a:ext uri="{FF2B5EF4-FFF2-40B4-BE49-F238E27FC236}">
                <a16:creationId xmlns:a16="http://schemas.microsoft.com/office/drawing/2014/main" id="{0C7EE245-F12D-4870-A81C-B75A634B3304}"/>
              </a:ext>
            </a:extLst>
          </p:cNvPr>
          <p:cNvSpPr/>
          <p:nvPr/>
        </p:nvSpPr>
        <p:spPr>
          <a:xfrm rot="5400000">
            <a:off x="5456958" y="2758412"/>
            <a:ext cx="1175816" cy="754649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 animBg="1"/>
      <p:bldP spid="6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Recurrent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neural network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1026" name="Picture 2" descr="緯育TibaMeAI 60問-圖 43-2 一個展開的 RNN">
            <a:extLst>
              <a:ext uri="{FF2B5EF4-FFF2-40B4-BE49-F238E27FC236}">
                <a16:creationId xmlns:a16="http://schemas.microsoft.com/office/drawing/2014/main" id="{34D49F59-2D69-4E3D-9530-A037D2CE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143598"/>
            <a:ext cx="7086600" cy="388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981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Recurrent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neural network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2050" name="Picture 2" descr="緯育TibaMeAI 60問-圖 43-3一個相關訊息比較近的RNN">
            <a:extLst>
              <a:ext uri="{FF2B5EF4-FFF2-40B4-BE49-F238E27FC236}">
                <a16:creationId xmlns:a16="http://schemas.microsoft.com/office/drawing/2014/main" id="{FF215C88-3DA0-48C8-B67D-410324A3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89" y="972385"/>
            <a:ext cx="7170821" cy="422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992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en-US" altLang="zh-TW" sz="1600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Recurrent</a:t>
            </a:r>
            <a:r>
              <a:rPr lang="en-US" altLang="zh-TW" sz="16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neural network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3074" name="Picture 2" descr="緯育TibaMeAI 60問-圖43-4 一個相關訊息比較遠的RNN">
            <a:extLst>
              <a:ext uri="{FF2B5EF4-FFF2-40B4-BE49-F238E27FC236}">
                <a16:creationId xmlns:a16="http://schemas.microsoft.com/office/drawing/2014/main" id="{81051D80-9B7F-44D3-8401-1B2D5987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36" y="935410"/>
            <a:ext cx="6525928" cy="38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01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RNN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Recurrent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neural network</a:t>
            </a:r>
            <a:endParaRPr kumimoji="0" lang="zh-TW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30DB93E-D6BE-4C4A-8E41-EDF6725F5040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特性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有記憶性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有時間性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問題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速度慢，沒辦法平行處理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記憶力很短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Picture 2" descr="Quantra on X: &quot;RNN be like! #RNN #NeuralNetwork #meme  https://t.co/Mg9zrBjE9e&quot; / X">
            <a:extLst>
              <a:ext uri="{FF2B5EF4-FFF2-40B4-BE49-F238E27FC236}">
                <a16:creationId xmlns:a16="http://schemas.microsoft.com/office/drawing/2014/main" id="{6E879E2D-1618-425A-A3EC-710BDD95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88" y="773523"/>
            <a:ext cx="3104811" cy="174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emes.tw/user-tmp/1707751897333.png">
            <a:extLst>
              <a:ext uri="{FF2B5EF4-FFF2-40B4-BE49-F238E27FC236}">
                <a16:creationId xmlns:a16="http://schemas.microsoft.com/office/drawing/2014/main" id="{C31D97A8-B31F-406C-A6F7-E868F833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194" y="2722921"/>
            <a:ext cx="2271198" cy="268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62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39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那怎麼解決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4754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你怎麼看句子的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9375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 Attention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2" name="feb4e6b8-2397-11eb-9748-0eb20c5883f6">
            <a:hlinkClick r:id="" action="ppaction://media"/>
            <a:extLst>
              <a:ext uri="{FF2B5EF4-FFF2-40B4-BE49-F238E27FC236}">
                <a16:creationId xmlns:a16="http://schemas.microsoft.com/office/drawing/2014/main" id="{EA091A3B-3BCD-4228-95B4-8D438B4EFA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532" y="933202"/>
            <a:ext cx="4864936" cy="43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5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43</a:t>
            </a:fld>
            <a:endParaRPr lang="zh-TW" alt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DD6A23A-9FF0-4F1D-851F-4616AED80B9B}"/>
              </a:ext>
            </a:extLst>
          </p:cNvPr>
          <p:cNvGrpSpPr>
            <a:grpSpLocks noChangeAspect="1"/>
          </p:cNvGrpSpPr>
          <p:nvPr/>
        </p:nvGrpSpPr>
        <p:grpSpPr>
          <a:xfrm>
            <a:off x="2175641" y="937526"/>
            <a:ext cx="4792718" cy="4473203"/>
            <a:chOff x="2111753" y="1442928"/>
            <a:chExt cx="4023179" cy="3754967"/>
          </a:xfrm>
        </p:grpSpPr>
        <p:pic>
          <p:nvPicPr>
            <p:cNvPr id="7170" name="Picture 2" descr="https://memes.tw/user-tmp/1707753657498.png">
              <a:extLst>
                <a:ext uri="{FF2B5EF4-FFF2-40B4-BE49-F238E27FC236}">
                  <a16:creationId xmlns:a16="http://schemas.microsoft.com/office/drawing/2014/main" id="{AA502F67-70E7-4018-A072-6BB5D2664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753" y="1442928"/>
              <a:ext cx="4023179" cy="3754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Is There a Viewing Order of Transformers Movies? [with Short films] - The  Reading Order">
              <a:extLst>
                <a:ext uri="{FF2B5EF4-FFF2-40B4-BE49-F238E27FC236}">
                  <a16:creationId xmlns:a16="http://schemas.microsoft.com/office/drawing/2014/main" id="{37D83773-20C8-4774-B72D-5CEB299CF2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994"/>
            <a:stretch/>
          </p:blipFill>
          <p:spPr bwMode="auto">
            <a:xfrm>
              <a:off x="4011694" y="1442930"/>
              <a:ext cx="2121822" cy="186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The Transformer Model - MachineLearningMastery.com">
              <a:extLst>
                <a:ext uri="{FF2B5EF4-FFF2-40B4-BE49-F238E27FC236}">
                  <a16:creationId xmlns:a16="http://schemas.microsoft.com/office/drawing/2014/main" id="{7A136D0A-3533-450C-9D00-1C5828189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391" y="3334591"/>
              <a:ext cx="1322428" cy="186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4388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D0B2F40-6487-468A-A3FF-FB01FB1D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34" y="5001097"/>
            <a:ext cx="3223531" cy="40963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9" name="Picture 2" descr="The Transformer Model - MachineLearningMastery.com">
            <a:extLst>
              <a:ext uri="{FF2B5EF4-FFF2-40B4-BE49-F238E27FC236}">
                <a16:creationId xmlns:a16="http://schemas.microsoft.com/office/drawing/2014/main" id="{F2A6059B-B43E-458C-9C5F-9CFC3DD1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02" y="758103"/>
            <a:ext cx="3212796" cy="452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66CF88-BB71-4F37-BA3F-4C31EFE51CBE}"/>
              </a:ext>
            </a:extLst>
          </p:cNvPr>
          <p:cNvSpPr/>
          <p:nvPr/>
        </p:nvSpPr>
        <p:spPr>
          <a:xfrm>
            <a:off x="3060835" y="856650"/>
            <a:ext cx="1511166" cy="4350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Encoder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FAAAFB-565F-4D85-84AD-9492614C030B}"/>
              </a:ext>
            </a:extLst>
          </p:cNvPr>
          <p:cNvSpPr/>
          <p:nvPr/>
        </p:nvSpPr>
        <p:spPr>
          <a:xfrm>
            <a:off x="4572000" y="856649"/>
            <a:ext cx="1491917" cy="4350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Decoder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能幹嘛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6558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30DB93E-D6BE-4C4A-8E41-EDF6725F5040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Seq2Seq</a:t>
            </a:r>
          </a:p>
          <a:p>
            <a:pPr>
              <a:lnSpc>
                <a:spcPct val="150000"/>
              </a:lnSpc>
            </a:pPr>
            <a:r>
              <a:rPr lang="en-US" altLang="zh-TW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LLM</a:t>
            </a:r>
            <a:r>
              <a:rPr lang="zh-TW" altLang="en-US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幾乎都跟他有關</a:t>
            </a:r>
            <a:endParaRPr lang="en-US" altLang="zh-TW" sz="1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也可以拿來做其他東西</a:t>
            </a:r>
            <a:endParaRPr lang="en-US" altLang="zh-TW" sz="1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1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E.g. Music Transformer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TW" altLang="en-US" sz="1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</a:t>
            </a:r>
            <a:r>
              <a:rPr lang="en-US" altLang="zh-TW" sz="1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Vision Transformer (</a:t>
            </a:r>
            <a:r>
              <a:rPr lang="en-US" altLang="zh-TW" sz="1400" b="1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ViT</a:t>
            </a:r>
            <a:r>
              <a:rPr lang="en-US" altLang="zh-TW" sz="12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667E172-5FAC-4A56-AE5A-BBD810D902D3}"/>
              </a:ext>
            </a:extLst>
          </p:cNvPr>
          <p:cNvGrpSpPr/>
          <p:nvPr/>
        </p:nvGrpSpPr>
        <p:grpSpPr>
          <a:xfrm>
            <a:off x="4572000" y="1395663"/>
            <a:ext cx="4096631" cy="2897634"/>
            <a:chOff x="5113867" y="1875535"/>
            <a:chExt cx="3554764" cy="2417762"/>
          </a:xfrm>
        </p:grpSpPr>
        <p:pic>
          <p:nvPicPr>
            <p:cNvPr id="8" name="Picture 2" descr="巴斯光年開導胡迪- 梗圖產生器（懶人模式）">
              <a:extLst>
                <a:ext uri="{FF2B5EF4-FFF2-40B4-BE49-F238E27FC236}">
                  <a16:creationId xmlns:a16="http://schemas.microsoft.com/office/drawing/2014/main" id="{8450B336-0FC7-4535-8643-D46F05B76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867" y="1875535"/>
              <a:ext cx="3554764" cy="2417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446B9E1-3797-4482-8C1E-61A98D16E5FA}"/>
                </a:ext>
              </a:extLst>
            </p:cNvPr>
            <p:cNvSpPr txBox="1"/>
            <p:nvPr/>
          </p:nvSpPr>
          <p:spPr>
            <a:xfrm>
              <a:off x="6583898" y="2112602"/>
              <a:ext cx="1406551" cy="2824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latin typeface="微軟正黑體light"/>
                </a:rPr>
                <a:t>最近的深度學習</a:t>
              </a: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ED69F4A-A3A1-4D88-BD4E-13D004534A1B}"/>
                </a:ext>
              </a:extLst>
            </p:cNvPr>
            <p:cNvSpPr txBox="1"/>
            <p:nvPr/>
          </p:nvSpPr>
          <p:spPr>
            <a:xfrm>
              <a:off x="6173528" y="3814403"/>
              <a:ext cx="1969561" cy="2824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>
                  <a:latin typeface="微軟正黑體light"/>
                </a:rPr>
                <a:t>Transformer</a:t>
              </a:r>
              <a:r>
                <a:rPr lang="zh-TW" altLang="en-US" sz="1600" b="1" dirty="0">
                  <a:latin typeface="微軟正黑體light"/>
                </a:rPr>
                <a:t>到處都是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698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那然後呢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4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3964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下課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(X</a:t>
            </a:r>
            <a:endParaRPr lang="zh-TW" altLang="en-US" sz="4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5594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我要自己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</a:t>
            </a:r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一個模型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4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06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我們要對語言做什麼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959F630-66D9-4E67-866F-10AC27C4F589}"/>
              </a:ext>
            </a:extLst>
          </p:cNvPr>
          <p:cNvGrpSpPr/>
          <p:nvPr/>
        </p:nvGrpSpPr>
        <p:grpSpPr>
          <a:xfrm>
            <a:off x="330591" y="3341077"/>
            <a:ext cx="2926079" cy="2194559"/>
            <a:chOff x="330591" y="3341077"/>
            <a:chExt cx="2926079" cy="2194559"/>
          </a:xfrm>
        </p:grpSpPr>
        <p:pic>
          <p:nvPicPr>
            <p:cNvPr id="6146" name="Picture 2" descr="你不要过来啊啊啊啊啊！ - YouTube">
              <a:extLst>
                <a:ext uri="{FF2B5EF4-FFF2-40B4-BE49-F238E27FC236}">
                  <a16:creationId xmlns:a16="http://schemas.microsoft.com/office/drawing/2014/main" id="{F38B8FA7-27F6-45FF-969B-BF211D640B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91" y="3341077"/>
              <a:ext cx="2926079" cy="2194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0CBB7BE1-1CD2-4D3A-8F27-1B2AABF42DC4}"/>
                </a:ext>
              </a:extLst>
            </p:cNvPr>
            <p:cNvSpPr txBox="1"/>
            <p:nvPr/>
          </p:nvSpPr>
          <p:spPr>
            <a:xfrm>
              <a:off x="2025748" y="4719711"/>
              <a:ext cx="52050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620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可以用那些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4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6958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現在主流的模型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9" name="Picture 2" descr="Ernie - Sesame Workshop">
            <a:extLst>
              <a:ext uri="{FF2B5EF4-FFF2-40B4-BE49-F238E27FC236}">
                <a16:creationId xmlns:a16="http://schemas.microsoft.com/office/drawing/2014/main" id="{4057CDDB-D1BC-4730-9E49-66621BE8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91" y="767042"/>
            <a:ext cx="4506368" cy="249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大羊駝- 維基百科，自由的百科全書">
            <a:extLst>
              <a:ext uri="{FF2B5EF4-FFF2-40B4-BE49-F238E27FC236}">
                <a16:creationId xmlns:a16="http://schemas.microsoft.com/office/drawing/2014/main" id="{1B5B429A-6ADF-452A-B537-A9024A84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95" y="1843580"/>
            <a:ext cx="5489408" cy="365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Bert | Muppet Wiki | Fandom">
            <a:extLst>
              <a:ext uri="{FF2B5EF4-FFF2-40B4-BE49-F238E27FC236}">
                <a16:creationId xmlns:a16="http://schemas.microsoft.com/office/drawing/2014/main" id="{DBD1312F-2A25-4C15-8266-EA0611CBE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75" y="1413291"/>
            <a:ext cx="2448977" cy="407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雙子座】2022下半年工作、愛情運勢總整理- 十二星座運勢網">
            <a:extLst>
              <a:ext uri="{FF2B5EF4-FFF2-40B4-BE49-F238E27FC236}">
                <a16:creationId xmlns:a16="http://schemas.microsoft.com/office/drawing/2014/main" id="{CB805C89-1D10-4179-BD8B-D77907611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206" y="199103"/>
            <a:ext cx="4885375" cy="28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07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現在主流的模型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30DB93E-D6BE-4C4A-8E41-EDF6725F5040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ERNIE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Llama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Gemini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BRET</a:t>
            </a: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GPT</a:t>
            </a:r>
          </a:p>
        </p:txBody>
      </p:sp>
      <p:pic>
        <p:nvPicPr>
          <p:cNvPr id="5" name="Picture 2" descr="未提供相片說明。">
            <a:extLst>
              <a:ext uri="{FF2B5EF4-FFF2-40B4-BE49-F238E27FC236}">
                <a16:creationId xmlns:a16="http://schemas.microsoft.com/office/drawing/2014/main" id="{F3CB0F97-6D75-41A5-8777-B68746B9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248" y="3446554"/>
            <a:ext cx="4478843" cy="199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EF38225-33F0-4EE6-A0BC-2443573EC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08" y="840331"/>
            <a:ext cx="3308183" cy="24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20張超好笑【芝麻街艾蒙吸毒】梗圖！快來看看網友們的搞笑創作！">
            <a:extLst>
              <a:ext uri="{FF2B5EF4-FFF2-40B4-BE49-F238E27FC236}">
                <a16:creationId xmlns:a16="http://schemas.microsoft.com/office/drawing/2014/main" id="{2128EC8D-7754-45F3-B72A-FE8DEAC3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33" y="1985373"/>
            <a:ext cx="2646814" cy="312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1371BD-1754-4A60-A4E5-35D316327AEE}"/>
              </a:ext>
            </a:extLst>
          </p:cNvPr>
          <p:cNvSpPr txBox="1"/>
          <p:nvPr/>
        </p:nvSpPr>
        <p:spPr>
          <a:xfrm>
            <a:off x="6864710" y="20968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在做簡報的我</a:t>
            </a:r>
          </a:p>
        </p:txBody>
      </p:sp>
    </p:spTree>
    <p:extLst>
      <p:ext uri="{BB962C8B-B14F-4D97-AF65-F5344CB8AC3E}">
        <p14:creationId xmlns:p14="http://schemas.microsoft.com/office/powerpoint/2010/main" val="2850346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ERNIE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10242" name="Picture 2" descr="Ernie - Sesame Workshop">
            <a:extLst>
              <a:ext uri="{FF2B5EF4-FFF2-40B4-BE49-F238E27FC236}">
                <a16:creationId xmlns:a16="http://schemas.microsoft.com/office/drawing/2014/main" id="{94730122-1965-4191-B540-E7293E0A3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91" y="767042"/>
            <a:ext cx="8358218" cy="46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19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ERNIE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11266" name="Picture 2" descr="Brief Review — ERNIE 3.0: Large-scale Knowledge Enhanced Pre-training for  Language Understanding and Generation | by Sik-Ho Tsang | Medium">
            <a:extLst>
              <a:ext uri="{FF2B5EF4-FFF2-40B4-BE49-F238E27FC236}">
                <a16:creationId xmlns:a16="http://schemas.microsoft.com/office/drawing/2014/main" id="{EECD69E7-3DEE-4129-BB36-54E452982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25" y="1227355"/>
            <a:ext cx="5681562" cy="307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77F7C9D-039F-4FA5-A8A8-AF1B33BE35F6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來自百度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無限疊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1387021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ERNIE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77F7C9D-039F-4FA5-A8A8-AF1B33BE35F6}"/>
              </a:ext>
            </a:extLst>
          </p:cNvPr>
          <p:cNvSpPr txBox="1">
            <a:spLocks/>
          </p:cNvSpPr>
          <p:nvPr/>
        </p:nvSpPr>
        <p:spPr>
          <a:xfrm>
            <a:off x="817010" y="972032"/>
            <a:ext cx="7886700" cy="47429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https://yiyan.baidu.com/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3360D5-5D0E-4266-B275-0B041ADB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30" y="708929"/>
            <a:ext cx="7642459" cy="42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69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12292" name="Picture 4" descr="Llama vs Llama 2. Comparison, Differences, Features | Apps4Rent">
            <a:extLst>
              <a:ext uri="{FF2B5EF4-FFF2-40B4-BE49-F238E27FC236}">
                <a16:creationId xmlns:a16="http://schemas.microsoft.com/office/drawing/2014/main" id="{1CDB53C5-D297-4CD9-9BC8-24F833788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02" y="1011588"/>
            <a:ext cx="8306602" cy="36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82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ERNIE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77F7C9D-039F-4FA5-A8A8-AF1B33BE35F6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來自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Meta</a:t>
            </a:r>
          </a:p>
        </p:txBody>
      </p:sp>
      <p:pic>
        <p:nvPicPr>
          <p:cNvPr id="17410" name="Picture 2" descr="Difference between Transformers and Llama architecture (Llama architecture by Umar Jamil)">
            <a:extLst>
              <a:ext uri="{FF2B5EF4-FFF2-40B4-BE49-F238E27FC236}">
                <a16:creationId xmlns:a16="http://schemas.microsoft.com/office/drawing/2014/main" id="{368F47AC-9D90-4B08-8511-1EB8EF42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08" y="758103"/>
            <a:ext cx="6664392" cy="45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B9D3941-ACF3-4E1A-9A38-CE7603221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792"/>
            <a:ext cx="9144000" cy="51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Llama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52A00F-0860-4482-9116-773F302A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86" y="758103"/>
            <a:ext cx="7676147" cy="4316082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DF119E7-4425-4923-8E22-526860AAC31B}"/>
              </a:ext>
            </a:extLst>
          </p:cNvPr>
          <p:cNvSpPr txBox="1">
            <a:spLocks/>
          </p:cNvSpPr>
          <p:nvPr/>
        </p:nvSpPr>
        <p:spPr>
          <a:xfrm>
            <a:off x="817010" y="972032"/>
            <a:ext cx="7886700" cy="47429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https://llama.meta.com/</a:t>
            </a:r>
          </a:p>
        </p:txBody>
      </p:sp>
    </p:spTree>
    <p:extLst>
      <p:ext uri="{BB962C8B-B14F-4D97-AF65-F5344CB8AC3E}">
        <p14:creationId xmlns:p14="http://schemas.microsoft.com/office/powerpoint/2010/main" val="1463770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Gemini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2050" name="Picture 2" descr="雙子座星形星座向量圖形及更多雙子座圖片- 雙子座, 星座符號, 星座區域- iStock">
            <a:extLst>
              <a:ext uri="{FF2B5EF4-FFF2-40B4-BE49-F238E27FC236}">
                <a16:creationId xmlns:a16="http://schemas.microsoft.com/office/drawing/2014/main" id="{A566E3E1-028E-4937-907E-502445DB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67" y="758103"/>
            <a:ext cx="4881033" cy="488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9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語言是什麼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58879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Gemini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77F7C9D-039F-4FA5-A8A8-AF1B33BE35F6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來自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Google</a:t>
            </a: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太新了 我找不到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paper</a:t>
            </a: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不要問我架構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074" name="Picture 2" descr="20張超好笑【無助】梗圖！快來看看網友們的搞笑創作！">
            <a:extLst>
              <a:ext uri="{FF2B5EF4-FFF2-40B4-BE49-F238E27FC236}">
                <a16:creationId xmlns:a16="http://schemas.microsoft.com/office/drawing/2014/main" id="{7EE686A1-A913-47B4-B94B-A4D82981A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477" y="1400175"/>
            <a:ext cx="4576233" cy="343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23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Gemini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77F7C9D-039F-4FA5-A8A8-AF1B33BE35F6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45990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https://gemini.google.com/?hl=zh-TW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2C75F0-E3E8-415F-A282-902D4CE5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81" y="773523"/>
            <a:ext cx="7459133" cy="419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9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62</a:t>
            </a:fld>
            <a:endParaRPr lang="zh-TW" altLang="en-US"/>
          </a:p>
        </p:txBody>
      </p:sp>
      <p:pic>
        <p:nvPicPr>
          <p:cNvPr id="1028" name="Picture 4" descr="https://miro.medium.com/v2/resize:fit:1050/0*XutQYHQHJUDALovg.jpg">
            <a:extLst>
              <a:ext uri="{FF2B5EF4-FFF2-40B4-BE49-F238E27FC236}">
                <a16:creationId xmlns:a16="http://schemas.microsoft.com/office/drawing/2014/main" id="{B9B4DF4F-202C-42F1-96A0-C695BDCFE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94" y="1243276"/>
            <a:ext cx="7177212" cy="358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698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30DB93E-D6BE-4C4A-8E41-EDF6725F5040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Bidirectional Encoder Representations from Transformers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基於變換器的雙向編碼器表示技術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我看不懂 放好玩的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主要架構為 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Transformer 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的 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Encoder</a:t>
            </a: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可以搭配不同的模型執行不同任務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466284A-8BF7-45B0-A981-B9E4B96394CE}"/>
              </a:ext>
            </a:extLst>
          </p:cNvPr>
          <p:cNvGrpSpPr/>
          <p:nvPr/>
        </p:nvGrpSpPr>
        <p:grpSpPr>
          <a:xfrm>
            <a:off x="5624053" y="1602286"/>
            <a:ext cx="2702937" cy="3808443"/>
            <a:chOff x="2965602" y="758103"/>
            <a:chExt cx="3212796" cy="4526836"/>
          </a:xfrm>
        </p:grpSpPr>
        <p:pic>
          <p:nvPicPr>
            <p:cNvPr id="5" name="Picture 2" descr="The Transformer Model - MachineLearningMastery.com">
              <a:extLst>
                <a:ext uri="{FF2B5EF4-FFF2-40B4-BE49-F238E27FC236}">
                  <a16:creationId xmlns:a16="http://schemas.microsoft.com/office/drawing/2014/main" id="{71B166F0-F609-4077-9D39-326680C1F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602" y="758103"/>
              <a:ext cx="3212796" cy="4526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59085FE-EC0D-4F57-8306-6F259DCBDEBA}"/>
                </a:ext>
              </a:extLst>
            </p:cNvPr>
            <p:cNvSpPr/>
            <p:nvPr/>
          </p:nvSpPr>
          <p:spPr>
            <a:xfrm>
              <a:off x="3048002" y="2333631"/>
              <a:ext cx="1477431" cy="28948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6932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64</a:t>
            </a:fld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B13120F-F0E6-4479-A3C3-E6398B368BF7}"/>
              </a:ext>
            </a:extLst>
          </p:cNvPr>
          <p:cNvGrpSpPr/>
          <p:nvPr/>
        </p:nvGrpSpPr>
        <p:grpSpPr>
          <a:xfrm>
            <a:off x="1618593" y="1187995"/>
            <a:ext cx="5906814" cy="3954720"/>
            <a:chOff x="2404241" y="1456009"/>
            <a:chExt cx="5906814" cy="3954720"/>
          </a:xfrm>
        </p:grpSpPr>
        <p:pic>
          <p:nvPicPr>
            <p:cNvPr id="1026" name="Picture 2" descr="圖片">
              <a:extLst>
                <a:ext uri="{FF2B5EF4-FFF2-40B4-BE49-F238E27FC236}">
                  <a16:creationId xmlns:a16="http://schemas.microsoft.com/office/drawing/2014/main" id="{ECF42D15-2230-4A2A-A14B-E196FD410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241" y="1456009"/>
              <a:ext cx="5906814" cy="395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EEDD72A-EF63-405C-9D8C-91C7537F931D}"/>
                </a:ext>
              </a:extLst>
            </p:cNvPr>
            <p:cNvSpPr txBox="1"/>
            <p:nvPr/>
          </p:nvSpPr>
          <p:spPr>
            <a:xfrm>
              <a:off x="2404241" y="3503843"/>
              <a:ext cx="9774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GPT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FE13463-449D-4BAB-8D14-976E21C3B6C7}"/>
                </a:ext>
              </a:extLst>
            </p:cNvPr>
            <p:cNvSpPr txBox="1"/>
            <p:nvPr/>
          </p:nvSpPr>
          <p:spPr>
            <a:xfrm>
              <a:off x="6860898" y="1789371"/>
              <a:ext cx="85396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BERT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461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65</a:t>
            </a:fld>
            <a:endParaRPr lang="zh-TW" altLang="en-US"/>
          </a:p>
        </p:txBody>
      </p:sp>
      <p:pic>
        <p:nvPicPr>
          <p:cNvPr id="5122" name="Picture 2" descr="https://leemeng.tw/images/gpt2/elmo-bert-gpt2.jpg">
            <a:extLst>
              <a:ext uri="{FF2B5EF4-FFF2-40B4-BE49-F238E27FC236}">
                <a16:creationId xmlns:a16="http://schemas.microsoft.com/office/drawing/2014/main" id="{6D5F6D8E-48CC-4685-B0DA-2986E358E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267" y="1227355"/>
            <a:ext cx="5029762" cy="32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AF60125-E501-4A92-BD7E-5DBF21A0AB78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來自</a:t>
            </a:r>
            <a:r>
              <a:rPr lang="en-US" altLang="zh-TW" sz="2000" b="1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OpenAI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大家最常用的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strike="sngStrike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報告小工具</a:t>
            </a:r>
            <a:endParaRPr lang="en-US" altLang="zh-TW" sz="1600" b="1" strike="sngStrike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Transformer Decoder</a:t>
            </a:r>
          </a:p>
        </p:txBody>
      </p:sp>
    </p:spTree>
    <p:extLst>
      <p:ext uri="{BB962C8B-B14F-4D97-AF65-F5344CB8AC3E}">
        <p14:creationId xmlns:p14="http://schemas.microsoft.com/office/powerpoint/2010/main" val="467145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66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8D58440-EA6C-4CB2-99F8-AF1D355F4B20}"/>
              </a:ext>
            </a:extLst>
          </p:cNvPr>
          <p:cNvGrpSpPr/>
          <p:nvPr/>
        </p:nvGrpSpPr>
        <p:grpSpPr>
          <a:xfrm>
            <a:off x="465647" y="904240"/>
            <a:ext cx="8208894" cy="4506489"/>
            <a:chOff x="465647" y="904240"/>
            <a:chExt cx="8208894" cy="4506489"/>
          </a:xfrm>
        </p:grpSpPr>
        <p:pic>
          <p:nvPicPr>
            <p:cNvPr id="9" name="Picture 2" descr="Exploring Natural Language Processing Using GPT-2 and Slack | Gavant Blog">
              <a:extLst>
                <a:ext uri="{FF2B5EF4-FFF2-40B4-BE49-F238E27FC236}">
                  <a16:creationId xmlns:a16="http://schemas.microsoft.com/office/drawing/2014/main" id="{9EBBA344-A04B-423B-8A33-D93F0B7AE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47" y="904240"/>
              <a:ext cx="5608029" cy="387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92A606B-E2FB-41E8-ABE0-535BE3AE5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4" t="1160" r="1371" b="1673"/>
            <a:stretch/>
          </p:blipFill>
          <p:spPr>
            <a:xfrm>
              <a:off x="6316723" y="4018809"/>
              <a:ext cx="2357818" cy="139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78427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77F7C9D-039F-4FA5-A8A8-AF1B33BE35F6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45990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https://chat.openai.com/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E3FD9D-B0F5-42AA-90A8-81A27794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77" y="609414"/>
            <a:ext cx="7975600" cy="449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12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CodeX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68</a:t>
            </a:fld>
            <a:endParaRPr lang="zh-TW" altLang="en-US"/>
          </a:p>
        </p:txBody>
      </p:sp>
      <p:pic>
        <p:nvPicPr>
          <p:cNvPr id="7" name="Picture 4" descr="25+ Hilarious Chat GPT Memes that You Cannot Miss in 2023">
            <a:extLst>
              <a:ext uri="{FF2B5EF4-FFF2-40B4-BE49-F238E27FC236}">
                <a16:creationId xmlns:a16="http://schemas.microsoft.com/office/drawing/2014/main" id="{FAB72B5C-894B-4A65-B922-57059790C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57" y="996142"/>
            <a:ext cx="5220685" cy="41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27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CodeX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30DB93E-D6BE-4C4A-8E41-EDF6725F5040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42305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000" b="1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CodeX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對</a:t>
            </a:r>
            <a:r>
              <a:rPr lang="en-US" altLang="zh-TW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GPT-3</a:t>
            </a: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在編寫程式進行</a:t>
            </a:r>
            <a:r>
              <a:rPr lang="en-US" altLang="zh-TW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Fine-Tune</a:t>
            </a: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而來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可以將自然語言轉換程式語言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F3F8FB-6343-401F-A631-360A6062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2397288"/>
            <a:ext cx="5359401" cy="30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30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B8055EC-AE7D-4107-B2CC-26DE9D63F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653570"/>
              </p:ext>
            </p:extLst>
          </p:nvPr>
        </p:nvGraphicFramePr>
        <p:xfrm>
          <a:off x="1318846" y="399170"/>
          <a:ext cx="6506308" cy="5087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6577">
                  <a:extLst>
                    <a:ext uri="{9D8B030D-6E8A-4147-A177-3AD203B41FA5}">
                      <a16:colId xmlns:a16="http://schemas.microsoft.com/office/drawing/2014/main" val="1700783671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val="4116565801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val="719982362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val="1307116347"/>
                    </a:ext>
                  </a:extLst>
                </a:gridCol>
              </a:tblGrid>
              <a:tr h="122916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語言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定義九宮格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人為定義的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有些自然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有些人為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自然演化的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574211"/>
                  </a:ext>
                </a:extLst>
              </a:tr>
              <a:tr h="122916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人類根本看不懂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量子力學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老師的上課內容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喵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75422"/>
                  </a:ext>
                </a:extLst>
              </a:tr>
              <a:tr h="122916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人類需要花時間才能理解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程式語言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數學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你伴侶的話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744121"/>
                  </a:ext>
                </a:extLst>
              </a:tr>
              <a:tr h="139973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人類很好理解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世界語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你跟你朋友</a:t>
                      </a:r>
                      <a:endParaRPr lang="en-US" altLang="zh-TW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的暗號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中文、日語</a:t>
                      </a:r>
                      <a:b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......</a:t>
                      </a:r>
                      <a:r>
                        <a:rPr lang="en-US" altLang="zh-TW" sz="11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e.t.c</a:t>
                      </a:r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b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自然語言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684682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B325F4F4-F5F1-43E9-88A7-56A9D7CE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01" y="1660574"/>
            <a:ext cx="834746" cy="9349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4AF6884-27CC-48F1-8844-F3ED9B1E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52" y="2864534"/>
            <a:ext cx="1296573" cy="101092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8AC369E-23E0-4159-9906-43F30C9AA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160" y="2864534"/>
            <a:ext cx="1019028" cy="101902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0A597AD-0313-4901-92AA-71FAE49AA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950" y="2864534"/>
            <a:ext cx="968111" cy="9987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DE576D5-68B2-4945-A829-28ED81427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580" y="1646506"/>
            <a:ext cx="749831" cy="99877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88CAC33-DB08-4FAC-9C7D-51736AE32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5902" y="4104836"/>
            <a:ext cx="1190346" cy="998775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06DDA47-466C-4920-BA6D-AFFF30924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944" y="1660574"/>
            <a:ext cx="839170" cy="96140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5067837-C0CD-4A84-A2AF-DD319AC71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1770" y="4115387"/>
            <a:ext cx="701775" cy="1124243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BD1A2E6-C623-4D61-A643-2F416A7D22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3389" y="4104837"/>
            <a:ext cx="1011726" cy="82814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75ECDF-E8DC-4B90-BE63-0EEF79F2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9579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CodeX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1030" name="Picture 6" descr="Wojciech Zaremba on X: &quot;first codex meme https://t.co ...">
            <a:extLst>
              <a:ext uri="{FF2B5EF4-FFF2-40B4-BE49-F238E27FC236}">
                <a16:creationId xmlns:a16="http://schemas.microsoft.com/office/drawing/2014/main" id="{0C606989-FA4C-4770-B3D8-CDA8DCEA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3" y="1214325"/>
            <a:ext cx="7229433" cy="388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9015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休息時間</a:t>
            </a:r>
          </a:p>
        </p:txBody>
      </p:sp>
    </p:spTree>
    <p:extLst>
      <p:ext uri="{BB962C8B-B14F-4D97-AF65-F5344CB8AC3E}">
        <p14:creationId xmlns:p14="http://schemas.microsoft.com/office/powerpoint/2010/main" val="5565811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GPT</a:t>
            </a:r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小工具</a:t>
            </a:r>
          </a:p>
        </p:txBody>
      </p:sp>
    </p:spTree>
    <p:extLst>
      <p:ext uri="{BB962C8B-B14F-4D97-AF65-F5344CB8AC3E}">
        <p14:creationId xmlns:p14="http://schemas.microsoft.com/office/powerpoint/2010/main" val="342428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280A5BB-CAF1-483D-B561-F144513C5040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2">
            <a:extLst>
              <a:ext uri="{FF2B5EF4-FFF2-40B4-BE49-F238E27FC236}">
                <a16:creationId xmlns:a16="http://schemas.microsoft.com/office/drawing/2014/main" id="{315700E4-2B27-4F60-AF02-8171A8E8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68453C1-E393-48CC-B306-BC22BEF71F45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42305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需要註冊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Chat GPT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帳號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Chat GPT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官方網頁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9903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280A5BB-CAF1-483D-B561-F144513C5040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2">
            <a:extLst>
              <a:ext uri="{FF2B5EF4-FFF2-40B4-BE49-F238E27FC236}">
                <a16:creationId xmlns:a16="http://schemas.microsoft.com/office/drawing/2014/main" id="{315700E4-2B27-4F60-AF02-8171A8E8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C5C6D2A-16FD-401C-88BA-391C027C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359494"/>
            <a:ext cx="7200000" cy="34498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1A43614-E144-4790-94C6-D764576AB277}"/>
              </a:ext>
            </a:extLst>
          </p:cNvPr>
          <p:cNvSpPr/>
          <p:nvPr/>
        </p:nvSpPr>
        <p:spPr>
          <a:xfrm>
            <a:off x="6741456" y="2800350"/>
            <a:ext cx="1056344" cy="282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335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280A5BB-CAF1-483D-B561-F144513C5040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2">
            <a:extLst>
              <a:ext uri="{FF2B5EF4-FFF2-40B4-BE49-F238E27FC236}">
                <a16:creationId xmlns:a16="http://schemas.microsoft.com/office/drawing/2014/main" id="{315700E4-2B27-4F60-AF02-8171A8E8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566BFFD-2D8A-4BE4-9827-0D297345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98" y="775877"/>
            <a:ext cx="3337204" cy="41632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20501FD-F4F5-47AE-9321-037DB00CC624}"/>
              </a:ext>
            </a:extLst>
          </p:cNvPr>
          <p:cNvSpPr/>
          <p:nvPr/>
        </p:nvSpPr>
        <p:spPr>
          <a:xfrm>
            <a:off x="3639843" y="3734399"/>
            <a:ext cx="1958212" cy="359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218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280A5BB-CAF1-483D-B561-F144513C5040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2">
            <a:extLst>
              <a:ext uri="{FF2B5EF4-FFF2-40B4-BE49-F238E27FC236}">
                <a16:creationId xmlns:a16="http://schemas.microsoft.com/office/drawing/2014/main" id="{315700E4-2B27-4F60-AF02-8171A8E8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76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42E9A2-6A76-46C0-A410-8692358C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22" y="1442779"/>
            <a:ext cx="6901355" cy="32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492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AD46BF-4A21-4F31-9848-B72E3BF9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77" y="1442779"/>
            <a:ext cx="6889846" cy="3283274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9280A5BB-CAF1-483D-B561-F144513C5040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2">
            <a:extLst>
              <a:ext uri="{FF2B5EF4-FFF2-40B4-BE49-F238E27FC236}">
                <a16:creationId xmlns:a16="http://schemas.microsoft.com/office/drawing/2014/main" id="{315700E4-2B27-4F60-AF02-8171A8E8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1BFE85-FD67-4FD2-B1E0-96740EFCD0E9}"/>
              </a:ext>
            </a:extLst>
          </p:cNvPr>
          <p:cNvSpPr/>
          <p:nvPr/>
        </p:nvSpPr>
        <p:spPr>
          <a:xfrm>
            <a:off x="3731927" y="3391604"/>
            <a:ext cx="1680146" cy="310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5633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6213E2-3BEE-464D-A09D-B5C2189D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49" y="1442779"/>
            <a:ext cx="6826502" cy="3283274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9280A5BB-CAF1-483D-B561-F144513C5040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前置作業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2">
            <a:extLst>
              <a:ext uri="{FF2B5EF4-FFF2-40B4-BE49-F238E27FC236}">
                <a16:creationId xmlns:a16="http://schemas.microsoft.com/office/drawing/2014/main" id="{315700E4-2B27-4F60-AF02-8171A8E8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6972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Google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30DB93E-D6BE-4C4A-8E41-EDF6725F5040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42305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000" b="1" dirty="0" err="1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ChatGPT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 for Google 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套件網站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326E33-6680-498F-95B5-885394FC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10" y="1918672"/>
            <a:ext cx="7200000" cy="34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8DC60EE-A57A-4375-B464-D816B7556B1B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r>
              <a:rPr lang="en-US" altLang="zh-TW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49738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Google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30DB93E-D6BE-4C4A-8E41-EDF6725F5040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42305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查詢資料時，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GPT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會根據關鍵字給出回復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C53440-ADFA-4AAA-B7C8-D9313769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0" y="2239390"/>
            <a:ext cx="7200000" cy="317133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67BE66C-07D6-42D3-A63D-715E085D2A81}"/>
              </a:ext>
            </a:extLst>
          </p:cNvPr>
          <p:cNvSpPr/>
          <p:nvPr/>
        </p:nvSpPr>
        <p:spPr>
          <a:xfrm>
            <a:off x="5643033" y="3111500"/>
            <a:ext cx="1807634" cy="2243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688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Google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81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DEB1890-C91B-452D-8A83-003AB165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452664"/>
            <a:ext cx="7200000" cy="346652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08B152-ED6E-492F-9B51-9EA60657723E}"/>
              </a:ext>
            </a:extLst>
          </p:cNvPr>
          <p:cNvSpPr/>
          <p:nvPr/>
        </p:nvSpPr>
        <p:spPr>
          <a:xfrm>
            <a:off x="1803911" y="1809750"/>
            <a:ext cx="1040889" cy="256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416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A3E9EA-8E24-4953-94A6-51BFEE6D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357693"/>
            <a:ext cx="7200000" cy="3453445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Google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08B152-ED6E-492F-9B51-9EA60657723E}"/>
              </a:ext>
            </a:extLst>
          </p:cNvPr>
          <p:cNvSpPr/>
          <p:nvPr/>
        </p:nvSpPr>
        <p:spPr>
          <a:xfrm>
            <a:off x="2920576" y="3249933"/>
            <a:ext cx="4497100" cy="801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2241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Google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326E33-6680-498F-95B5-885394FC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0" y="1918672"/>
            <a:ext cx="7200000" cy="34920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08B152-ED6E-492F-9B51-9EA60657723E}"/>
              </a:ext>
            </a:extLst>
          </p:cNvPr>
          <p:cNvSpPr/>
          <p:nvPr/>
        </p:nvSpPr>
        <p:spPr>
          <a:xfrm>
            <a:off x="6657005" y="2280354"/>
            <a:ext cx="759796" cy="276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974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38055F5-3A6C-4539-AC76-21EF00B84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152021"/>
            <a:ext cx="7200000" cy="3864789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Google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84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08B152-ED6E-492F-9B51-9EA60657723E}"/>
              </a:ext>
            </a:extLst>
          </p:cNvPr>
          <p:cNvSpPr/>
          <p:nvPr/>
        </p:nvSpPr>
        <p:spPr>
          <a:xfrm>
            <a:off x="4432387" y="2284588"/>
            <a:ext cx="588347" cy="253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80407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Google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85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4334B39-E7B2-4886-813F-B0C9B7CF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372660"/>
            <a:ext cx="7200000" cy="342351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C21941B-0579-4343-8C6A-87B0FD14E4D2}"/>
              </a:ext>
            </a:extLst>
          </p:cNvPr>
          <p:cNvSpPr/>
          <p:nvPr/>
        </p:nvSpPr>
        <p:spPr>
          <a:xfrm>
            <a:off x="5244311" y="2179320"/>
            <a:ext cx="1952648" cy="2596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91001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86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30DB93E-D6BE-4C4A-8E41-EDF6725F5040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42305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000" b="1" dirty="0" err="1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ChatGPT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 - 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網站和 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YouTube 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2"/>
              </a:rPr>
              <a:t>影片摘要 套件網站</a:t>
            </a:r>
            <a:endParaRPr lang="zh-TW" altLang="en-US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6B07EE2-FAC4-4A69-9CE0-73DE38D6D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10" y="1922695"/>
            <a:ext cx="7200000" cy="34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10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30DB93E-D6BE-4C4A-8E41-EDF6725F5040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423058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進入網頁之後，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GPT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會根據網頁內容給出大綱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9B0C38-5759-4F71-B57E-204B8D4F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0" y="1911415"/>
            <a:ext cx="7200000" cy="34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719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88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F10084-78BF-476C-A1F8-C53F71CC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356716"/>
            <a:ext cx="7200000" cy="34553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24A9A8-8679-4176-9E32-894767322F0F}"/>
              </a:ext>
            </a:extLst>
          </p:cNvPr>
          <p:cNvSpPr/>
          <p:nvPr/>
        </p:nvSpPr>
        <p:spPr>
          <a:xfrm>
            <a:off x="1805939" y="1716573"/>
            <a:ext cx="1033782" cy="249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9367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89</a:t>
            </a:fld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DD0CCF4-1931-4F74-9224-E2B2C059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321329"/>
            <a:ext cx="7200000" cy="34517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24A9A8-8679-4176-9E32-894767322F0F}"/>
              </a:ext>
            </a:extLst>
          </p:cNvPr>
          <p:cNvSpPr/>
          <p:nvPr/>
        </p:nvSpPr>
        <p:spPr>
          <a:xfrm>
            <a:off x="2934151" y="2154801"/>
            <a:ext cx="4429731" cy="776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93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C4C11E-EF5D-440D-98F4-B9B146D83D35}"/>
              </a:ext>
            </a:extLst>
          </p:cNvPr>
          <p:cNvSpPr txBox="1">
            <a:spLocks/>
          </p:cNvSpPr>
          <p:nvPr/>
        </p:nvSpPr>
        <p:spPr>
          <a:xfrm>
            <a:off x="817010" y="972033"/>
            <a:ext cx="7886700" cy="39694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自然語言 </a:t>
            </a:r>
            <a:r>
              <a:rPr lang="en-US" altLang="zh-TW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  <a:r>
              <a:rPr lang="zh-TW" altLang="en-US" sz="20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隨著文化與社會自然而然發展出來的溝通語言</a:t>
            </a:r>
            <a:endParaRPr lang="en-US" altLang="zh-TW" sz="20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文法基本上是一種自然形成的東西，再用</a:t>
            </a:r>
            <a:r>
              <a:rPr lang="zh-TW" altLang="en-US" sz="16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統計學</a:t>
            </a: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去分析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就跟我一樣這段話，順序文法文字毫無，但還會就是你看懂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同字不同意，前後文不同，字句的語意會不一樣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狹義上包含但不限於中文、閩南語、英文等溝通語言</a:t>
            </a:r>
            <a:endParaRPr lang="en-US" altLang="zh-TW" sz="16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16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廣義上音樂也可以算</a:t>
            </a:r>
            <a:r>
              <a:rPr lang="zh-TW" altLang="en-US" sz="1600" b="1" strike="sngStrike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，但不包含你伴侶的語言，那不是用來溝通的是來吵架的</a:t>
            </a:r>
            <a:endParaRPr lang="en-US" altLang="zh-TW" sz="1600" b="1" strike="sngStrike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37E8B-9299-4714-BA56-3FC38D65EF1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3112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90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C04EED-2544-4395-B3B5-6DD21F80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355814"/>
            <a:ext cx="7200000" cy="34572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24A9A8-8679-4176-9E32-894767322F0F}"/>
              </a:ext>
            </a:extLst>
          </p:cNvPr>
          <p:cNvSpPr/>
          <p:nvPr/>
        </p:nvSpPr>
        <p:spPr>
          <a:xfrm>
            <a:off x="6221791" y="2038350"/>
            <a:ext cx="702883" cy="25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7678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91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2FD3D7-3C69-436F-BE09-0BBABD61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152159"/>
            <a:ext cx="7200000" cy="38645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7F9BC7-4C6D-426A-B081-D20A1ADA2B43}"/>
              </a:ext>
            </a:extLst>
          </p:cNvPr>
          <p:cNvSpPr/>
          <p:nvPr/>
        </p:nvSpPr>
        <p:spPr>
          <a:xfrm>
            <a:off x="4415453" y="2144888"/>
            <a:ext cx="588347" cy="253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5229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D759A57-E5CA-4946-B633-947AB54F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151291"/>
            <a:ext cx="7200000" cy="386625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92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7F9BC7-4C6D-426A-B081-D20A1ADA2B43}"/>
              </a:ext>
            </a:extLst>
          </p:cNvPr>
          <p:cNvSpPr/>
          <p:nvPr/>
        </p:nvSpPr>
        <p:spPr>
          <a:xfrm>
            <a:off x="6119283" y="2401246"/>
            <a:ext cx="1312334" cy="187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84391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93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4FB84F-571A-4478-9CFE-CA6316ED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148265"/>
            <a:ext cx="7200000" cy="38723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17F9BC7-4C6D-426A-B081-D20A1ADA2B43}"/>
              </a:ext>
            </a:extLst>
          </p:cNvPr>
          <p:cNvSpPr/>
          <p:nvPr/>
        </p:nvSpPr>
        <p:spPr>
          <a:xfrm>
            <a:off x="7239000" y="1360314"/>
            <a:ext cx="162983" cy="165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85331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94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B2646E-DFA8-493D-ACEB-D177E751A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151152"/>
            <a:ext cx="7200000" cy="38665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932A223-9EC6-49D5-8E5F-E936BE442AE5}"/>
              </a:ext>
            </a:extLst>
          </p:cNvPr>
          <p:cNvSpPr/>
          <p:nvPr/>
        </p:nvSpPr>
        <p:spPr>
          <a:xfrm>
            <a:off x="7239000" y="1360314"/>
            <a:ext cx="162983" cy="165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35696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B8F0D61-5265-435C-A61C-8D6638E3AF01}"/>
              </a:ext>
            </a:extLst>
          </p:cNvPr>
          <p:cNvSpPr txBox="1">
            <a:spLocks/>
          </p:cNvSpPr>
          <p:nvPr/>
        </p:nvSpPr>
        <p:spPr>
          <a:xfrm>
            <a:off x="214419" y="211815"/>
            <a:ext cx="7886700" cy="54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ChatGPT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網站和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影片摘要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ECE40A-10D3-4DA9-ADA5-DB166F46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410729"/>
            <a:ext cx="2057400" cy="304271"/>
          </a:xfrm>
        </p:spPr>
        <p:txBody>
          <a:bodyPr/>
          <a:lstStyle/>
          <a:p>
            <a:fld id="{4A437E8B-9299-4714-BA56-3FC38D65EF11}" type="slidenum">
              <a:rPr lang="zh-TW" altLang="en-US" smtClean="0"/>
              <a:t>95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7C3A948-E65C-44A1-BA54-253F2FFA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149134"/>
            <a:ext cx="7200000" cy="38705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4C522D-9848-4622-A33F-720DE2086915}"/>
              </a:ext>
            </a:extLst>
          </p:cNvPr>
          <p:cNvSpPr/>
          <p:nvPr/>
        </p:nvSpPr>
        <p:spPr>
          <a:xfrm>
            <a:off x="4756151" y="1590674"/>
            <a:ext cx="3321050" cy="284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09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FBDEEDA-AD35-4DEC-881F-AA63126609C3}"/>
              </a:ext>
            </a:extLst>
          </p:cNvPr>
          <p:cNvSpPr txBox="1"/>
          <p:nvPr/>
        </p:nvSpPr>
        <p:spPr>
          <a:xfrm>
            <a:off x="1280867" y="2499709"/>
            <a:ext cx="65822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813430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3212</TotalTime>
  <Words>1050</Words>
  <Application>Microsoft Macintosh PowerPoint</Application>
  <PresentationFormat>On-screen Show (16:10)</PresentationFormat>
  <Paragraphs>339</Paragraphs>
  <Slides>96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微軟正黑體</vt:lpstr>
      <vt:lpstr>微軟正黑體 Light</vt:lpstr>
      <vt:lpstr>微軟正黑體light</vt:lpstr>
      <vt:lpstr>Arial</vt:lpstr>
      <vt:lpstr>Calibri</vt:lpstr>
      <vt:lpstr>Calibri Light</vt:lpstr>
      <vt:lpstr>Office 佈景主題</vt:lpstr>
      <vt:lpstr>LLM 是什麼?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Deep-Learning Project</dc:title>
  <dc:creator>陳奕羱</dc:creator>
  <cp:lastModifiedBy>Reg Chien</cp:lastModifiedBy>
  <cp:revision>509</cp:revision>
  <dcterms:created xsi:type="dcterms:W3CDTF">2023-09-11T14:21:59Z</dcterms:created>
  <dcterms:modified xsi:type="dcterms:W3CDTF">2024-03-23T02:52:37Z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1-bc88714345d2_Enabled">
    <vt:lpwstr>true</vt:lpwstr>
  </property>
  <property fmtid="{D5CDD505-2E9C-101B-9397-08002B2CF9AE}" pid="3" name="MSIP_Label_defa4170-0d19-0005-0001-bc88714345d2_SetDate">
    <vt:lpwstr>2024-03-23T02:51:30Z</vt:lpwstr>
  </property>
  <property fmtid="{D5CDD505-2E9C-101B-9397-08002B2CF9AE}" pid="4" name="MSIP_Label_defa4170-0d19-0005-0001-bc88714345d2_Method">
    <vt:lpwstr>Privileged</vt:lpwstr>
  </property>
  <property fmtid="{D5CDD505-2E9C-101B-9397-08002B2CF9AE}" pid="5" name="MSIP_Label_defa4170-0d19-0005-0001-bc88714345d2_Name">
    <vt:lpwstr>defa4170-0d19-0005-0001-bc88714345d2</vt:lpwstr>
  </property>
  <property fmtid="{D5CDD505-2E9C-101B-9397-08002B2CF9AE}" pid="6" name="MSIP_Label_defa4170-0d19-0005-0001-bc88714345d2_SiteId">
    <vt:lpwstr>34636212-65d9-4b25-a58a-e420474f4552</vt:lpwstr>
  </property>
  <property fmtid="{D5CDD505-2E9C-101B-9397-08002B2CF9AE}" pid="7" name="MSIP_Label_defa4170-0d19-0005-0001-bc88714345d2_ActionId">
    <vt:lpwstr>6caa2695-1173-438b-9aab-f4de9f7fb86f</vt:lpwstr>
  </property>
  <property fmtid="{D5CDD505-2E9C-101B-9397-08002B2CF9AE}" pid="8" name="MSIP_Label_defa4170-0d19-0005-0001-bc88714345d2_ContentBits">
    <vt:lpwstr>0</vt:lpwstr>
  </property>
</Properties>
</file>